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973" r:id="rId4"/>
    <p:sldId id="258" r:id="rId5"/>
    <p:sldId id="259" r:id="rId6"/>
    <p:sldId id="2982" r:id="rId7"/>
    <p:sldId id="2975" r:id="rId8"/>
    <p:sldId id="2976" r:id="rId9"/>
    <p:sldId id="2977" r:id="rId10"/>
    <p:sldId id="297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aximized">
    <p:restoredLeft sz="4850"/>
    <p:restoredTop sz="97097"/>
  </p:normalViewPr>
  <p:slideViewPr>
    <p:cSldViewPr snapToGrid="0">
      <p:cViewPr varScale="1">
        <p:scale>
          <a:sx n="178" d="100"/>
          <a:sy n="178" d="100"/>
        </p:scale>
        <p:origin x="1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EE5C75-0C8D-0E4B-8E3B-BAF5A806350A}" type="doc">
      <dgm:prSet loTypeId="urn:microsoft.com/office/officeart/2005/8/layout/cycle5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5544DD-A43F-034F-8FB6-BC4629A54A23}">
      <dgm:prSet phldrT="[Text]"/>
      <dgm:spPr/>
      <dgm:t>
        <a:bodyPr/>
        <a:lstStyle/>
        <a:p>
          <a:r>
            <a:rPr lang="en-US" dirty="0"/>
            <a:t>Part 1. Engage</a:t>
          </a:r>
        </a:p>
      </dgm:t>
    </dgm:pt>
    <dgm:pt modelId="{545C11FF-AD4A-B845-93BC-C1E9C48E2734}" type="parTrans" cxnId="{E16D0EFA-1B07-B243-BB01-F1A96B8ED174}">
      <dgm:prSet/>
      <dgm:spPr/>
      <dgm:t>
        <a:bodyPr/>
        <a:lstStyle/>
        <a:p>
          <a:endParaRPr lang="en-US"/>
        </a:p>
      </dgm:t>
    </dgm:pt>
    <dgm:pt modelId="{3541C927-E205-374B-B41D-D0FCB1E2AE5A}" type="sibTrans" cxnId="{E16D0EFA-1B07-B243-BB01-F1A96B8ED174}">
      <dgm:prSet/>
      <dgm:spPr/>
      <dgm:t>
        <a:bodyPr/>
        <a:lstStyle/>
        <a:p>
          <a:endParaRPr lang="en-US"/>
        </a:p>
      </dgm:t>
    </dgm:pt>
    <dgm:pt modelId="{973AB53B-8CDA-6447-85A4-F3E35B331FD7}">
      <dgm:prSet phldrT="[Text]"/>
      <dgm:spPr/>
      <dgm:t>
        <a:bodyPr/>
        <a:lstStyle/>
        <a:p>
          <a:r>
            <a:rPr lang="en-US" dirty="0"/>
            <a:t>Part 2. Explore</a:t>
          </a:r>
        </a:p>
      </dgm:t>
    </dgm:pt>
    <dgm:pt modelId="{48BC1437-6326-264E-84FE-C3B2DDDEFC7C}" type="parTrans" cxnId="{981389CA-0BE3-2840-A4E7-BD5A15FA12EC}">
      <dgm:prSet/>
      <dgm:spPr/>
      <dgm:t>
        <a:bodyPr/>
        <a:lstStyle/>
        <a:p>
          <a:endParaRPr lang="en-US"/>
        </a:p>
      </dgm:t>
    </dgm:pt>
    <dgm:pt modelId="{D6035201-B5AA-734C-B373-08775239FA72}" type="sibTrans" cxnId="{981389CA-0BE3-2840-A4E7-BD5A15FA12EC}">
      <dgm:prSet/>
      <dgm:spPr/>
      <dgm:t>
        <a:bodyPr/>
        <a:lstStyle/>
        <a:p>
          <a:endParaRPr lang="en-US"/>
        </a:p>
      </dgm:t>
    </dgm:pt>
    <dgm:pt modelId="{4BED9CF8-81D2-DD4B-AF17-019E06635982}">
      <dgm:prSet phldrT="[Text]"/>
      <dgm:spPr/>
      <dgm:t>
        <a:bodyPr/>
        <a:lstStyle/>
        <a:p>
          <a:r>
            <a:rPr lang="en-US" dirty="0"/>
            <a:t>Part 3. Practice</a:t>
          </a:r>
        </a:p>
      </dgm:t>
    </dgm:pt>
    <dgm:pt modelId="{3086FD4C-C4AE-8548-A09E-8A88538DB759}" type="parTrans" cxnId="{E7D5152B-F219-5B4F-9FAF-08A3F62B47F8}">
      <dgm:prSet/>
      <dgm:spPr/>
      <dgm:t>
        <a:bodyPr/>
        <a:lstStyle/>
        <a:p>
          <a:endParaRPr lang="en-US"/>
        </a:p>
      </dgm:t>
    </dgm:pt>
    <dgm:pt modelId="{31418C4F-88F5-AB40-A9C5-9996A70B5184}" type="sibTrans" cxnId="{E7D5152B-F219-5B4F-9FAF-08A3F62B47F8}">
      <dgm:prSet/>
      <dgm:spPr/>
      <dgm:t>
        <a:bodyPr/>
        <a:lstStyle/>
        <a:p>
          <a:endParaRPr lang="en-US"/>
        </a:p>
      </dgm:t>
    </dgm:pt>
    <dgm:pt modelId="{FE3B2EF3-6265-1744-A40B-D5DF33FE7FC6}">
      <dgm:prSet phldrT="[Text]"/>
      <dgm:spPr/>
      <dgm:t>
        <a:bodyPr/>
        <a:lstStyle/>
        <a:p>
          <a:r>
            <a:rPr lang="en-US" dirty="0"/>
            <a:t>Part 4. Apply</a:t>
          </a:r>
        </a:p>
      </dgm:t>
    </dgm:pt>
    <dgm:pt modelId="{C76F7CA4-0792-A745-AB4F-CBA208675DB8}" type="parTrans" cxnId="{C5326071-996F-0645-8B79-2E7CD2E26A12}">
      <dgm:prSet/>
      <dgm:spPr/>
      <dgm:t>
        <a:bodyPr/>
        <a:lstStyle/>
        <a:p>
          <a:endParaRPr lang="en-US"/>
        </a:p>
      </dgm:t>
    </dgm:pt>
    <dgm:pt modelId="{4569A003-BFC2-E84D-A56B-3A6CB1BE254F}" type="sibTrans" cxnId="{C5326071-996F-0645-8B79-2E7CD2E26A12}">
      <dgm:prSet/>
      <dgm:spPr/>
      <dgm:t>
        <a:bodyPr/>
        <a:lstStyle/>
        <a:p>
          <a:endParaRPr lang="en-US"/>
        </a:p>
      </dgm:t>
    </dgm:pt>
    <dgm:pt modelId="{9576CDA1-375C-2248-90E6-CA6AB8DEAAF9}" type="pres">
      <dgm:prSet presAssocID="{F4EE5C75-0C8D-0E4B-8E3B-BAF5A806350A}" presName="cycle" presStyleCnt="0">
        <dgm:presLayoutVars>
          <dgm:dir/>
          <dgm:resizeHandles val="exact"/>
        </dgm:presLayoutVars>
      </dgm:prSet>
      <dgm:spPr/>
    </dgm:pt>
    <dgm:pt modelId="{4773DD10-1AD5-BF42-921E-DA2FC028EAF9}" type="pres">
      <dgm:prSet presAssocID="{455544DD-A43F-034F-8FB6-BC4629A54A23}" presName="node" presStyleLbl="node1" presStyleIdx="0" presStyleCnt="4">
        <dgm:presLayoutVars>
          <dgm:bulletEnabled val="1"/>
        </dgm:presLayoutVars>
      </dgm:prSet>
      <dgm:spPr/>
    </dgm:pt>
    <dgm:pt modelId="{DB656604-AAC6-6045-8C5A-6CC4D4773D8D}" type="pres">
      <dgm:prSet presAssocID="{455544DD-A43F-034F-8FB6-BC4629A54A23}" presName="spNode" presStyleCnt="0"/>
      <dgm:spPr/>
    </dgm:pt>
    <dgm:pt modelId="{2ADEE1AB-52E7-2249-983B-E60BEAA76478}" type="pres">
      <dgm:prSet presAssocID="{3541C927-E205-374B-B41D-D0FCB1E2AE5A}" presName="sibTrans" presStyleLbl="sibTrans1D1" presStyleIdx="0" presStyleCnt="4"/>
      <dgm:spPr/>
    </dgm:pt>
    <dgm:pt modelId="{EF9E6556-89C7-1649-A40D-0A37E040A4AD}" type="pres">
      <dgm:prSet presAssocID="{973AB53B-8CDA-6447-85A4-F3E35B331FD7}" presName="node" presStyleLbl="node1" presStyleIdx="1" presStyleCnt="4">
        <dgm:presLayoutVars>
          <dgm:bulletEnabled val="1"/>
        </dgm:presLayoutVars>
      </dgm:prSet>
      <dgm:spPr/>
    </dgm:pt>
    <dgm:pt modelId="{EEDE157F-7363-CB40-9463-1E37E2E0816D}" type="pres">
      <dgm:prSet presAssocID="{973AB53B-8CDA-6447-85A4-F3E35B331FD7}" presName="spNode" presStyleCnt="0"/>
      <dgm:spPr/>
    </dgm:pt>
    <dgm:pt modelId="{AC62AF7F-B9CF-7F4B-8F6F-77BD312E13FE}" type="pres">
      <dgm:prSet presAssocID="{D6035201-B5AA-734C-B373-08775239FA72}" presName="sibTrans" presStyleLbl="sibTrans1D1" presStyleIdx="1" presStyleCnt="4"/>
      <dgm:spPr/>
    </dgm:pt>
    <dgm:pt modelId="{05F00721-68D4-8045-8924-AEED7BD2C6B8}" type="pres">
      <dgm:prSet presAssocID="{4BED9CF8-81D2-DD4B-AF17-019E06635982}" presName="node" presStyleLbl="node1" presStyleIdx="2" presStyleCnt="4">
        <dgm:presLayoutVars>
          <dgm:bulletEnabled val="1"/>
        </dgm:presLayoutVars>
      </dgm:prSet>
      <dgm:spPr/>
    </dgm:pt>
    <dgm:pt modelId="{39353DCB-990E-7F48-9E21-7AD1E840F14C}" type="pres">
      <dgm:prSet presAssocID="{4BED9CF8-81D2-DD4B-AF17-019E06635982}" presName="spNode" presStyleCnt="0"/>
      <dgm:spPr/>
    </dgm:pt>
    <dgm:pt modelId="{194641F9-5F8F-9F46-8C74-CABF08D2A6CD}" type="pres">
      <dgm:prSet presAssocID="{31418C4F-88F5-AB40-A9C5-9996A70B5184}" presName="sibTrans" presStyleLbl="sibTrans1D1" presStyleIdx="2" presStyleCnt="4"/>
      <dgm:spPr/>
    </dgm:pt>
    <dgm:pt modelId="{3F80986C-47A5-E240-B8F2-0BC480719739}" type="pres">
      <dgm:prSet presAssocID="{FE3B2EF3-6265-1744-A40B-D5DF33FE7FC6}" presName="node" presStyleLbl="node1" presStyleIdx="3" presStyleCnt="4">
        <dgm:presLayoutVars>
          <dgm:bulletEnabled val="1"/>
        </dgm:presLayoutVars>
      </dgm:prSet>
      <dgm:spPr/>
    </dgm:pt>
    <dgm:pt modelId="{A8A0FC28-48E5-E04F-A672-D6D2B9231982}" type="pres">
      <dgm:prSet presAssocID="{FE3B2EF3-6265-1744-A40B-D5DF33FE7FC6}" presName="spNode" presStyleCnt="0"/>
      <dgm:spPr/>
    </dgm:pt>
    <dgm:pt modelId="{15432ABD-A743-AB4A-A3CB-077EE5258FDD}" type="pres">
      <dgm:prSet presAssocID="{4569A003-BFC2-E84D-A56B-3A6CB1BE254F}" presName="sibTrans" presStyleLbl="sibTrans1D1" presStyleIdx="3" presStyleCnt="4"/>
      <dgm:spPr/>
    </dgm:pt>
  </dgm:ptLst>
  <dgm:cxnLst>
    <dgm:cxn modelId="{E7D5152B-F219-5B4F-9FAF-08A3F62B47F8}" srcId="{F4EE5C75-0C8D-0E4B-8E3B-BAF5A806350A}" destId="{4BED9CF8-81D2-DD4B-AF17-019E06635982}" srcOrd="2" destOrd="0" parTransId="{3086FD4C-C4AE-8548-A09E-8A88538DB759}" sibTransId="{31418C4F-88F5-AB40-A9C5-9996A70B5184}"/>
    <dgm:cxn modelId="{0D07A759-682B-C341-B6A4-564EF3B959A5}" type="presOf" srcId="{4BED9CF8-81D2-DD4B-AF17-019E06635982}" destId="{05F00721-68D4-8045-8924-AEED7BD2C6B8}" srcOrd="0" destOrd="0" presId="urn:microsoft.com/office/officeart/2005/8/layout/cycle5"/>
    <dgm:cxn modelId="{1B34DA5A-00D3-2740-BC9B-11D29C806EDC}" type="presOf" srcId="{F4EE5C75-0C8D-0E4B-8E3B-BAF5A806350A}" destId="{9576CDA1-375C-2248-90E6-CA6AB8DEAAF9}" srcOrd="0" destOrd="0" presId="urn:microsoft.com/office/officeart/2005/8/layout/cycle5"/>
    <dgm:cxn modelId="{0EDF675F-955B-9941-BF42-644976A63A23}" type="presOf" srcId="{455544DD-A43F-034F-8FB6-BC4629A54A23}" destId="{4773DD10-1AD5-BF42-921E-DA2FC028EAF9}" srcOrd="0" destOrd="0" presId="urn:microsoft.com/office/officeart/2005/8/layout/cycle5"/>
    <dgm:cxn modelId="{C5326071-996F-0645-8B79-2E7CD2E26A12}" srcId="{F4EE5C75-0C8D-0E4B-8E3B-BAF5A806350A}" destId="{FE3B2EF3-6265-1744-A40B-D5DF33FE7FC6}" srcOrd="3" destOrd="0" parTransId="{C76F7CA4-0792-A745-AB4F-CBA208675DB8}" sibTransId="{4569A003-BFC2-E84D-A56B-3A6CB1BE254F}"/>
    <dgm:cxn modelId="{BBBE3E77-813C-3A4D-947C-E3DA66E5729C}" type="presOf" srcId="{3541C927-E205-374B-B41D-D0FCB1E2AE5A}" destId="{2ADEE1AB-52E7-2249-983B-E60BEAA76478}" srcOrd="0" destOrd="0" presId="urn:microsoft.com/office/officeart/2005/8/layout/cycle5"/>
    <dgm:cxn modelId="{A803777B-4787-8E4E-85F0-4E6F363B4942}" type="presOf" srcId="{D6035201-B5AA-734C-B373-08775239FA72}" destId="{AC62AF7F-B9CF-7F4B-8F6F-77BD312E13FE}" srcOrd="0" destOrd="0" presId="urn:microsoft.com/office/officeart/2005/8/layout/cycle5"/>
    <dgm:cxn modelId="{2B7F3BBC-F624-B546-AB86-D19AA8B17208}" type="presOf" srcId="{973AB53B-8CDA-6447-85A4-F3E35B331FD7}" destId="{EF9E6556-89C7-1649-A40D-0A37E040A4AD}" srcOrd="0" destOrd="0" presId="urn:microsoft.com/office/officeart/2005/8/layout/cycle5"/>
    <dgm:cxn modelId="{981389CA-0BE3-2840-A4E7-BD5A15FA12EC}" srcId="{F4EE5C75-0C8D-0E4B-8E3B-BAF5A806350A}" destId="{973AB53B-8CDA-6447-85A4-F3E35B331FD7}" srcOrd="1" destOrd="0" parTransId="{48BC1437-6326-264E-84FE-C3B2DDDEFC7C}" sibTransId="{D6035201-B5AA-734C-B373-08775239FA72}"/>
    <dgm:cxn modelId="{5C14CFD6-DD50-304C-9CD3-8790022D128E}" type="presOf" srcId="{4569A003-BFC2-E84D-A56B-3A6CB1BE254F}" destId="{15432ABD-A743-AB4A-A3CB-077EE5258FDD}" srcOrd="0" destOrd="0" presId="urn:microsoft.com/office/officeart/2005/8/layout/cycle5"/>
    <dgm:cxn modelId="{77470DF0-79D4-7C4D-8284-33504BD9CED1}" type="presOf" srcId="{31418C4F-88F5-AB40-A9C5-9996A70B5184}" destId="{194641F9-5F8F-9F46-8C74-CABF08D2A6CD}" srcOrd="0" destOrd="0" presId="urn:microsoft.com/office/officeart/2005/8/layout/cycle5"/>
    <dgm:cxn modelId="{9E3E57F6-15F1-CE47-8DA5-8368E1EE0D03}" type="presOf" srcId="{FE3B2EF3-6265-1744-A40B-D5DF33FE7FC6}" destId="{3F80986C-47A5-E240-B8F2-0BC480719739}" srcOrd="0" destOrd="0" presId="urn:microsoft.com/office/officeart/2005/8/layout/cycle5"/>
    <dgm:cxn modelId="{E16D0EFA-1B07-B243-BB01-F1A96B8ED174}" srcId="{F4EE5C75-0C8D-0E4B-8E3B-BAF5A806350A}" destId="{455544DD-A43F-034F-8FB6-BC4629A54A23}" srcOrd="0" destOrd="0" parTransId="{545C11FF-AD4A-B845-93BC-C1E9C48E2734}" sibTransId="{3541C927-E205-374B-B41D-D0FCB1E2AE5A}"/>
    <dgm:cxn modelId="{090E876F-4FEA-5A48-A674-B164E36E3969}" type="presParOf" srcId="{9576CDA1-375C-2248-90E6-CA6AB8DEAAF9}" destId="{4773DD10-1AD5-BF42-921E-DA2FC028EAF9}" srcOrd="0" destOrd="0" presId="urn:microsoft.com/office/officeart/2005/8/layout/cycle5"/>
    <dgm:cxn modelId="{4E56D9B4-40F1-1842-992B-E3E83CC11370}" type="presParOf" srcId="{9576CDA1-375C-2248-90E6-CA6AB8DEAAF9}" destId="{DB656604-AAC6-6045-8C5A-6CC4D4773D8D}" srcOrd="1" destOrd="0" presId="urn:microsoft.com/office/officeart/2005/8/layout/cycle5"/>
    <dgm:cxn modelId="{76E5834C-ADCB-AA4A-88B3-586ED4C71CBA}" type="presParOf" srcId="{9576CDA1-375C-2248-90E6-CA6AB8DEAAF9}" destId="{2ADEE1AB-52E7-2249-983B-E60BEAA76478}" srcOrd="2" destOrd="0" presId="urn:microsoft.com/office/officeart/2005/8/layout/cycle5"/>
    <dgm:cxn modelId="{CB6579B5-32B0-2440-9F40-7670EFE6F5B8}" type="presParOf" srcId="{9576CDA1-375C-2248-90E6-CA6AB8DEAAF9}" destId="{EF9E6556-89C7-1649-A40D-0A37E040A4AD}" srcOrd="3" destOrd="0" presId="urn:microsoft.com/office/officeart/2005/8/layout/cycle5"/>
    <dgm:cxn modelId="{94CB327B-9058-4A4A-8D68-1F77ED8A30EB}" type="presParOf" srcId="{9576CDA1-375C-2248-90E6-CA6AB8DEAAF9}" destId="{EEDE157F-7363-CB40-9463-1E37E2E0816D}" srcOrd="4" destOrd="0" presId="urn:microsoft.com/office/officeart/2005/8/layout/cycle5"/>
    <dgm:cxn modelId="{84743664-4A19-BB4B-8CAD-1DF003D39FC2}" type="presParOf" srcId="{9576CDA1-375C-2248-90E6-CA6AB8DEAAF9}" destId="{AC62AF7F-B9CF-7F4B-8F6F-77BD312E13FE}" srcOrd="5" destOrd="0" presId="urn:microsoft.com/office/officeart/2005/8/layout/cycle5"/>
    <dgm:cxn modelId="{962A3128-9D9E-0F46-A500-CE6C66451D6E}" type="presParOf" srcId="{9576CDA1-375C-2248-90E6-CA6AB8DEAAF9}" destId="{05F00721-68D4-8045-8924-AEED7BD2C6B8}" srcOrd="6" destOrd="0" presId="urn:microsoft.com/office/officeart/2005/8/layout/cycle5"/>
    <dgm:cxn modelId="{E376AB67-7AB0-D740-A6B4-ADE0A1C78C99}" type="presParOf" srcId="{9576CDA1-375C-2248-90E6-CA6AB8DEAAF9}" destId="{39353DCB-990E-7F48-9E21-7AD1E840F14C}" srcOrd="7" destOrd="0" presId="urn:microsoft.com/office/officeart/2005/8/layout/cycle5"/>
    <dgm:cxn modelId="{B5E4B5CB-092C-8A4D-9A29-67C5BF8B6903}" type="presParOf" srcId="{9576CDA1-375C-2248-90E6-CA6AB8DEAAF9}" destId="{194641F9-5F8F-9F46-8C74-CABF08D2A6CD}" srcOrd="8" destOrd="0" presId="urn:microsoft.com/office/officeart/2005/8/layout/cycle5"/>
    <dgm:cxn modelId="{0BB1A2F1-EFD8-824A-A3D8-15B699292B4C}" type="presParOf" srcId="{9576CDA1-375C-2248-90E6-CA6AB8DEAAF9}" destId="{3F80986C-47A5-E240-B8F2-0BC480719739}" srcOrd="9" destOrd="0" presId="urn:microsoft.com/office/officeart/2005/8/layout/cycle5"/>
    <dgm:cxn modelId="{5A297111-9983-D140-A7B9-F7D3A1BF9500}" type="presParOf" srcId="{9576CDA1-375C-2248-90E6-CA6AB8DEAAF9}" destId="{A8A0FC28-48E5-E04F-A672-D6D2B9231982}" srcOrd="10" destOrd="0" presId="urn:microsoft.com/office/officeart/2005/8/layout/cycle5"/>
    <dgm:cxn modelId="{94B2C9AD-F278-3C46-9192-5FAF0B756453}" type="presParOf" srcId="{9576CDA1-375C-2248-90E6-CA6AB8DEAAF9}" destId="{15432ABD-A743-AB4A-A3CB-077EE5258FDD}" srcOrd="11" destOrd="0" presId="urn:microsoft.com/office/officeart/2005/8/layout/cycle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15F6E7-CD4A-BF48-AF7C-EE79AB6026B3}" type="doc">
      <dgm:prSet loTypeId="urn:microsoft.com/office/officeart/2005/8/layout/cycle3" loCatId="" qsTypeId="urn:microsoft.com/office/officeart/2005/8/quickstyle/simple3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A19598F1-8DCB-094C-8BCA-61DCCF84A212}">
      <dgm:prSet phldrT="[Text]" custT="1"/>
      <dgm:spPr/>
      <dgm:t>
        <a:bodyPr/>
        <a:lstStyle/>
        <a:p>
          <a:pPr algn="ctr"/>
          <a:r>
            <a:rPr lang="en-US" sz="1400" b="1" dirty="0">
              <a:latin typeface="Gill Sans MT" panose="020B0502020104020203" pitchFamily="34" charset="77"/>
            </a:rPr>
            <a:t>Step 2</a:t>
          </a:r>
        </a:p>
        <a:p>
          <a:pPr algn="ctr"/>
          <a:r>
            <a:rPr lang="en-US" sz="1400" b="1" dirty="0">
              <a:latin typeface="Gill Sans MT" panose="020B0502020104020203" pitchFamily="34" charset="77"/>
            </a:rPr>
            <a:t>Discern</a:t>
          </a:r>
          <a:r>
            <a:rPr lang="en-US" sz="1400" dirty="0">
              <a:latin typeface="Gill Sans MT" panose="020B0502020104020203" pitchFamily="34" charset="77"/>
            </a:rPr>
            <a:t> your level of proficiency in the content of the Formation Modules you selected using the rating scale.</a:t>
          </a:r>
        </a:p>
      </dgm:t>
    </dgm:pt>
    <dgm:pt modelId="{55EE1800-4D9D-994B-8611-5CAD930AB1E7}" type="parTrans" cxnId="{EFAD9725-893D-5744-A4C2-8FE2B6F20CA9}">
      <dgm:prSet/>
      <dgm:spPr/>
      <dgm:t>
        <a:bodyPr/>
        <a:lstStyle/>
        <a:p>
          <a:pPr algn="ctr"/>
          <a:endParaRPr lang="en-US"/>
        </a:p>
      </dgm:t>
    </dgm:pt>
    <dgm:pt modelId="{4BE42395-1FD5-BD4B-9C67-319237D4BFBE}" type="sibTrans" cxnId="{EFAD9725-893D-5744-A4C2-8FE2B6F20CA9}">
      <dgm:prSet/>
      <dgm:spPr/>
      <dgm:t>
        <a:bodyPr/>
        <a:lstStyle/>
        <a:p>
          <a:pPr algn="ctr"/>
          <a:endParaRPr lang="en-US"/>
        </a:p>
      </dgm:t>
    </dgm:pt>
    <dgm:pt modelId="{6E76AE04-5B86-7C42-957C-77B07C4FD33E}">
      <dgm:prSet phldrT="[Text]" custT="1"/>
      <dgm:spPr/>
      <dgm:t>
        <a:bodyPr/>
        <a:lstStyle/>
        <a:p>
          <a:pPr algn="ctr"/>
          <a:r>
            <a:rPr lang="en-US" sz="1400" b="1" dirty="0">
              <a:latin typeface="Gill Sans MT" panose="020B0502020104020203" pitchFamily="34" charset="77"/>
            </a:rPr>
            <a:t>Step 3</a:t>
          </a:r>
        </a:p>
        <a:p>
          <a:pPr algn="ctr"/>
          <a:r>
            <a:rPr lang="en-US" sz="1400" b="1" dirty="0">
              <a:latin typeface="Gill Sans MT" panose="020B0502020104020203" pitchFamily="34" charset="77"/>
            </a:rPr>
            <a:t>Experience</a:t>
          </a:r>
          <a:r>
            <a:rPr lang="en-US" sz="1400" dirty="0">
              <a:latin typeface="Gill Sans MT" panose="020B0502020104020203" pitchFamily="34" charset="77"/>
            </a:rPr>
            <a:t> the online module by moving through the four movements: Engage, Explore, Practice, and Apply.</a:t>
          </a:r>
        </a:p>
        <a:p>
          <a:pPr algn="ctr"/>
          <a:r>
            <a:rPr lang="en-US" sz="1400" b="1" dirty="0">
              <a:latin typeface="Gill Sans MT" panose="020B0502020104020203" pitchFamily="34" charset="77"/>
            </a:rPr>
            <a:t>Allow</a:t>
          </a:r>
          <a:r>
            <a:rPr lang="en-US" sz="1400" dirty="0">
              <a:latin typeface="Gill Sans MT" panose="020B0502020104020203" pitchFamily="34" charset="77"/>
            </a:rPr>
            <a:t> at least 5 hours to complete the module.</a:t>
          </a:r>
        </a:p>
      </dgm:t>
    </dgm:pt>
    <dgm:pt modelId="{BA3FA3A3-641E-A548-AE65-DDD7C49A6648}" type="parTrans" cxnId="{B3FF7BBD-6488-6241-AC9B-F41A04BE4109}">
      <dgm:prSet/>
      <dgm:spPr/>
      <dgm:t>
        <a:bodyPr/>
        <a:lstStyle/>
        <a:p>
          <a:pPr algn="ctr"/>
          <a:endParaRPr lang="en-US"/>
        </a:p>
      </dgm:t>
    </dgm:pt>
    <dgm:pt modelId="{DF70CF8E-B3FA-2C4E-9027-27A528FFE2C5}" type="sibTrans" cxnId="{B3FF7BBD-6488-6241-AC9B-F41A04BE4109}">
      <dgm:prSet/>
      <dgm:spPr/>
      <dgm:t>
        <a:bodyPr/>
        <a:lstStyle/>
        <a:p>
          <a:pPr algn="ctr"/>
          <a:endParaRPr lang="en-US"/>
        </a:p>
      </dgm:t>
    </dgm:pt>
    <dgm:pt modelId="{4CE3D346-4E0A-824F-9C5F-27E67538E7CC}">
      <dgm:prSet phldrT="[Text]" custT="1"/>
      <dgm:spPr/>
      <dgm:t>
        <a:bodyPr/>
        <a:lstStyle/>
        <a:p>
          <a:pPr algn="ctr"/>
          <a:r>
            <a:rPr lang="en-US" sz="1400" b="1" dirty="0">
              <a:latin typeface="Gill Sans MT" panose="020B0502020104020203" pitchFamily="34" charset="77"/>
            </a:rPr>
            <a:t>Step 5</a:t>
          </a:r>
        </a:p>
        <a:p>
          <a:pPr algn="ctr"/>
          <a:r>
            <a:rPr lang="en-US" sz="1400" b="1" dirty="0">
              <a:latin typeface="Gill Sans MT" panose="020B0502020104020203" pitchFamily="34" charset="77"/>
            </a:rPr>
            <a:t>Evaluate</a:t>
          </a:r>
          <a:r>
            <a:rPr lang="en-US" sz="1400" dirty="0">
              <a:latin typeface="Gill Sans MT" panose="020B0502020104020203" pitchFamily="34" charset="77"/>
            </a:rPr>
            <a:t> your learning progress by reviewing your original discernment tool from the beginning of the Formation Module. </a:t>
          </a:r>
        </a:p>
        <a:p>
          <a:pPr algn="ctr"/>
          <a:r>
            <a:rPr lang="en-US" sz="1400" b="1" dirty="0">
              <a:latin typeface="Gill Sans MT" panose="020B0502020104020203" pitchFamily="34" charset="77"/>
            </a:rPr>
            <a:t>Identify</a:t>
          </a:r>
          <a:r>
            <a:rPr lang="en-US" sz="1400" dirty="0">
              <a:latin typeface="Gill Sans MT" panose="020B0502020104020203" pitchFamily="34" charset="77"/>
            </a:rPr>
            <a:t> new learning needs and begin the process again.</a:t>
          </a:r>
        </a:p>
      </dgm:t>
    </dgm:pt>
    <dgm:pt modelId="{37373432-C6EF-0049-BC75-48FEF19EC5A0}" type="parTrans" cxnId="{67D2B30B-C1BB-1744-AE39-1407A7A4EEAB}">
      <dgm:prSet/>
      <dgm:spPr/>
      <dgm:t>
        <a:bodyPr/>
        <a:lstStyle/>
        <a:p>
          <a:pPr algn="ctr"/>
          <a:endParaRPr lang="en-US"/>
        </a:p>
      </dgm:t>
    </dgm:pt>
    <dgm:pt modelId="{E3D0B974-60F4-C44D-9952-27EDB03FBC16}" type="sibTrans" cxnId="{67D2B30B-C1BB-1744-AE39-1407A7A4EEAB}">
      <dgm:prSet/>
      <dgm:spPr/>
      <dgm:t>
        <a:bodyPr/>
        <a:lstStyle/>
        <a:p>
          <a:pPr algn="ctr"/>
          <a:endParaRPr lang="en-US"/>
        </a:p>
      </dgm:t>
    </dgm:pt>
    <dgm:pt modelId="{3548BA1E-4EF9-3F42-A1E8-FA036A85174C}">
      <dgm:prSet phldrT="[Text]" custT="1"/>
      <dgm:spPr/>
      <dgm:t>
        <a:bodyPr/>
        <a:lstStyle/>
        <a:p>
          <a:pPr algn="ctr"/>
          <a:r>
            <a:rPr lang="en-US" sz="1400" b="1" dirty="0">
              <a:latin typeface="Gill Sans MT" panose="020B0502020104020203" pitchFamily="34" charset="77"/>
            </a:rPr>
            <a:t>Step 1</a:t>
          </a:r>
        </a:p>
        <a:p>
          <a:pPr algn="ctr"/>
          <a:r>
            <a:rPr lang="en-US" sz="1400" b="1" dirty="0">
              <a:latin typeface="Gill Sans MT" panose="020B0502020104020203" pitchFamily="34" charset="77"/>
            </a:rPr>
            <a:t>Review</a:t>
          </a:r>
          <a:r>
            <a:rPr lang="en-US" sz="1400" dirty="0">
              <a:latin typeface="Gill Sans MT" panose="020B0502020104020203" pitchFamily="34" charset="77"/>
            </a:rPr>
            <a:t> the content in your classes or programs and </a:t>
          </a:r>
          <a:r>
            <a:rPr lang="en-US" sz="1400" b="1" dirty="0">
              <a:latin typeface="Gill Sans MT" panose="020B0502020104020203" pitchFamily="34" charset="77"/>
            </a:rPr>
            <a:t>identify </a:t>
          </a:r>
          <a:r>
            <a:rPr lang="en-US" sz="1400" dirty="0">
              <a:latin typeface="Gill Sans MT" panose="020B0502020104020203" pitchFamily="34" charset="77"/>
            </a:rPr>
            <a:t>which Formation Modules would be most helpful to you in teaching the course or program.</a:t>
          </a:r>
        </a:p>
      </dgm:t>
    </dgm:pt>
    <dgm:pt modelId="{CDFC240E-EFBA-C94A-82E2-27E14B7353CC}" type="parTrans" cxnId="{33718AFA-6693-B74E-AC87-55F31845779C}">
      <dgm:prSet/>
      <dgm:spPr/>
      <dgm:t>
        <a:bodyPr/>
        <a:lstStyle/>
        <a:p>
          <a:pPr algn="ctr"/>
          <a:endParaRPr lang="en-US"/>
        </a:p>
      </dgm:t>
    </dgm:pt>
    <dgm:pt modelId="{009485C4-608C-4F4A-BADE-E630BA5E9DBE}" type="sibTrans" cxnId="{33718AFA-6693-B74E-AC87-55F31845779C}">
      <dgm:prSet/>
      <dgm:spPr/>
      <dgm:t>
        <a:bodyPr/>
        <a:lstStyle/>
        <a:p>
          <a:pPr algn="ctr"/>
          <a:endParaRPr lang="en-US"/>
        </a:p>
      </dgm:t>
    </dgm:pt>
    <dgm:pt modelId="{B75495B9-1252-6C4A-A4DA-500845FD7189}">
      <dgm:prSet phldrT="[Text]" custT="1"/>
      <dgm:spPr/>
      <dgm:t>
        <a:bodyPr/>
        <a:lstStyle/>
        <a:p>
          <a:pPr algn="ctr"/>
          <a:r>
            <a:rPr lang="en-US" sz="1400" b="1" dirty="0">
              <a:latin typeface="Gill Sans MT" panose="020B0502020104020203" pitchFamily="34" charset="77"/>
            </a:rPr>
            <a:t>Step 4</a:t>
          </a:r>
        </a:p>
        <a:p>
          <a:pPr algn="ctr"/>
          <a:r>
            <a:rPr lang="en-US" sz="1400" b="1" dirty="0">
              <a:latin typeface="Gill Sans MT" panose="020B0502020104020203" pitchFamily="34" charset="77"/>
            </a:rPr>
            <a:t>Create</a:t>
          </a:r>
          <a:r>
            <a:rPr lang="en-US" sz="1400" dirty="0">
              <a:latin typeface="Gill Sans MT" panose="020B0502020104020203" pitchFamily="34" charset="77"/>
            </a:rPr>
            <a:t> one or more practical projects that demonstrate your learning and that you can use in your teaching or programming. </a:t>
          </a:r>
        </a:p>
      </dgm:t>
    </dgm:pt>
    <dgm:pt modelId="{5D9FE5EE-1785-AD4A-AECC-C21ACCE20AFF}" type="sibTrans" cxnId="{A628C487-BF27-C047-A750-C35B8838E5E3}">
      <dgm:prSet/>
      <dgm:spPr/>
      <dgm:t>
        <a:bodyPr/>
        <a:lstStyle/>
        <a:p>
          <a:pPr algn="ctr"/>
          <a:endParaRPr lang="en-US"/>
        </a:p>
      </dgm:t>
    </dgm:pt>
    <dgm:pt modelId="{B0E4E932-C5F7-DD4E-82D2-1D73BCBA857E}" type="parTrans" cxnId="{A628C487-BF27-C047-A750-C35B8838E5E3}">
      <dgm:prSet/>
      <dgm:spPr/>
      <dgm:t>
        <a:bodyPr/>
        <a:lstStyle/>
        <a:p>
          <a:pPr algn="ctr"/>
          <a:endParaRPr lang="en-US"/>
        </a:p>
      </dgm:t>
    </dgm:pt>
    <dgm:pt modelId="{2D09C018-39FD-614B-A34B-6211F6EA79D8}" type="pres">
      <dgm:prSet presAssocID="{5A15F6E7-CD4A-BF48-AF7C-EE79AB6026B3}" presName="Name0" presStyleCnt="0">
        <dgm:presLayoutVars>
          <dgm:dir/>
          <dgm:resizeHandles val="exact"/>
        </dgm:presLayoutVars>
      </dgm:prSet>
      <dgm:spPr/>
    </dgm:pt>
    <dgm:pt modelId="{578C1C7A-7527-EA4B-8564-939C7135DD21}" type="pres">
      <dgm:prSet presAssocID="{5A15F6E7-CD4A-BF48-AF7C-EE79AB6026B3}" presName="cycle" presStyleCnt="0"/>
      <dgm:spPr/>
    </dgm:pt>
    <dgm:pt modelId="{45A7AA04-30BF-924A-BB49-FA5FFE9F4CB6}" type="pres">
      <dgm:prSet presAssocID="{3548BA1E-4EF9-3F42-A1E8-FA036A85174C}" presName="nodeFirstNode" presStyleLbl="node1" presStyleIdx="0" presStyleCnt="5" custScaleY="122307">
        <dgm:presLayoutVars>
          <dgm:bulletEnabled val="1"/>
        </dgm:presLayoutVars>
      </dgm:prSet>
      <dgm:spPr/>
    </dgm:pt>
    <dgm:pt modelId="{C8D01EE4-1F30-B344-8AAF-7CD941A13733}" type="pres">
      <dgm:prSet presAssocID="{009485C4-608C-4F4A-BADE-E630BA5E9DBE}" presName="sibTransFirstNode" presStyleLbl="bgShp" presStyleIdx="0" presStyleCnt="1"/>
      <dgm:spPr/>
    </dgm:pt>
    <dgm:pt modelId="{4D23CAA5-F31C-984D-A504-A0A772AEBEA4}" type="pres">
      <dgm:prSet presAssocID="{A19598F1-8DCB-094C-8BCA-61DCCF84A212}" presName="nodeFollowingNodes" presStyleLbl="node1" presStyleIdx="1" presStyleCnt="5" custScaleY="122307" custRadScaleRad="97347" custRadScaleInc="1045">
        <dgm:presLayoutVars>
          <dgm:bulletEnabled val="1"/>
        </dgm:presLayoutVars>
      </dgm:prSet>
      <dgm:spPr/>
    </dgm:pt>
    <dgm:pt modelId="{E8203756-19A8-6843-9F09-37B82D4FB6C4}" type="pres">
      <dgm:prSet presAssocID="{6E76AE04-5B86-7C42-957C-77B07C4FD33E}" presName="nodeFollowingNodes" presStyleLbl="node1" presStyleIdx="2" presStyleCnt="5" custScaleY="122307">
        <dgm:presLayoutVars>
          <dgm:bulletEnabled val="1"/>
        </dgm:presLayoutVars>
      </dgm:prSet>
      <dgm:spPr/>
    </dgm:pt>
    <dgm:pt modelId="{B2EC0ED8-9C1D-9C4B-8B24-581331C73399}" type="pres">
      <dgm:prSet presAssocID="{B75495B9-1252-6C4A-A4DA-500845FD7189}" presName="nodeFollowingNodes" presStyleLbl="node1" presStyleIdx="3" presStyleCnt="5" custScaleY="122307">
        <dgm:presLayoutVars>
          <dgm:bulletEnabled val="1"/>
        </dgm:presLayoutVars>
      </dgm:prSet>
      <dgm:spPr/>
    </dgm:pt>
    <dgm:pt modelId="{809135FF-8B93-164C-B701-5E2F0D3FF2C9}" type="pres">
      <dgm:prSet presAssocID="{4CE3D346-4E0A-824F-9C5F-27E67538E7CC}" presName="nodeFollowingNodes" presStyleLbl="node1" presStyleIdx="4" presStyleCnt="5" custScaleY="122307" custRadScaleRad="98680" custRadScaleInc="-4221">
        <dgm:presLayoutVars>
          <dgm:bulletEnabled val="1"/>
        </dgm:presLayoutVars>
      </dgm:prSet>
      <dgm:spPr/>
    </dgm:pt>
  </dgm:ptLst>
  <dgm:cxnLst>
    <dgm:cxn modelId="{67D2B30B-C1BB-1744-AE39-1407A7A4EEAB}" srcId="{5A15F6E7-CD4A-BF48-AF7C-EE79AB6026B3}" destId="{4CE3D346-4E0A-824F-9C5F-27E67538E7CC}" srcOrd="4" destOrd="0" parTransId="{37373432-C6EF-0049-BC75-48FEF19EC5A0}" sibTransId="{E3D0B974-60F4-C44D-9952-27EDB03FBC16}"/>
    <dgm:cxn modelId="{EFAD9725-893D-5744-A4C2-8FE2B6F20CA9}" srcId="{5A15F6E7-CD4A-BF48-AF7C-EE79AB6026B3}" destId="{A19598F1-8DCB-094C-8BCA-61DCCF84A212}" srcOrd="1" destOrd="0" parTransId="{55EE1800-4D9D-994B-8611-5CAD930AB1E7}" sibTransId="{4BE42395-1FD5-BD4B-9C67-319237D4BFBE}"/>
    <dgm:cxn modelId="{E90E7A36-4A3E-5D49-95A1-6B995ED56BC0}" type="presOf" srcId="{A19598F1-8DCB-094C-8BCA-61DCCF84A212}" destId="{4D23CAA5-F31C-984D-A504-A0A772AEBEA4}" srcOrd="0" destOrd="0" presId="urn:microsoft.com/office/officeart/2005/8/layout/cycle3"/>
    <dgm:cxn modelId="{FCC74E38-EA96-5C43-AF43-6B4B13E1E1C0}" type="presOf" srcId="{4CE3D346-4E0A-824F-9C5F-27E67538E7CC}" destId="{809135FF-8B93-164C-B701-5E2F0D3FF2C9}" srcOrd="0" destOrd="0" presId="urn:microsoft.com/office/officeart/2005/8/layout/cycle3"/>
    <dgm:cxn modelId="{85453D54-1B28-0449-A085-1EA09990BFB4}" type="presOf" srcId="{3548BA1E-4EF9-3F42-A1E8-FA036A85174C}" destId="{45A7AA04-30BF-924A-BB49-FA5FFE9F4CB6}" srcOrd="0" destOrd="0" presId="urn:microsoft.com/office/officeart/2005/8/layout/cycle3"/>
    <dgm:cxn modelId="{A628C487-BF27-C047-A750-C35B8838E5E3}" srcId="{5A15F6E7-CD4A-BF48-AF7C-EE79AB6026B3}" destId="{B75495B9-1252-6C4A-A4DA-500845FD7189}" srcOrd="3" destOrd="0" parTransId="{B0E4E932-C5F7-DD4E-82D2-1D73BCBA857E}" sibTransId="{5D9FE5EE-1785-AD4A-AECC-C21ACCE20AFF}"/>
    <dgm:cxn modelId="{8BF15689-62E3-5243-9B13-860D6428B015}" type="presOf" srcId="{6E76AE04-5B86-7C42-957C-77B07C4FD33E}" destId="{E8203756-19A8-6843-9F09-37B82D4FB6C4}" srcOrd="0" destOrd="0" presId="urn:microsoft.com/office/officeart/2005/8/layout/cycle3"/>
    <dgm:cxn modelId="{B3FF7BBD-6488-6241-AC9B-F41A04BE4109}" srcId="{5A15F6E7-CD4A-BF48-AF7C-EE79AB6026B3}" destId="{6E76AE04-5B86-7C42-957C-77B07C4FD33E}" srcOrd="2" destOrd="0" parTransId="{BA3FA3A3-641E-A548-AE65-DDD7C49A6648}" sibTransId="{DF70CF8E-B3FA-2C4E-9027-27A528FFE2C5}"/>
    <dgm:cxn modelId="{83CEBFF8-066B-514B-B6E7-0FDEF95363C1}" type="presOf" srcId="{009485C4-608C-4F4A-BADE-E630BA5E9DBE}" destId="{C8D01EE4-1F30-B344-8AAF-7CD941A13733}" srcOrd="0" destOrd="0" presId="urn:microsoft.com/office/officeart/2005/8/layout/cycle3"/>
    <dgm:cxn modelId="{07261AFA-EDC0-1B40-B676-61AF354B0E24}" type="presOf" srcId="{5A15F6E7-CD4A-BF48-AF7C-EE79AB6026B3}" destId="{2D09C018-39FD-614B-A34B-6211F6EA79D8}" srcOrd="0" destOrd="0" presId="urn:microsoft.com/office/officeart/2005/8/layout/cycle3"/>
    <dgm:cxn modelId="{33718AFA-6693-B74E-AC87-55F31845779C}" srcId="{5A15F6E7-CD4A-BF48-AF7C-EE79AB6026B3}" destId="{3548BA1E-4EF9-3F42-A1E8-FA036A85174C}" srcOrd="0" destOrd="0" parTransId="{CDFC240E-EFBA-C94A-82E2-27E14B7353CC}" sibTransId="{009485C4-608C-4F4A-BADE-E630BA5E9DBE}"/>
    <dgm:cxn modelId="{1820CCFD-2DAB-1546-9C23-708A05800E22}" type="presOf" srcId="{B75495B9-1252-6C4A-A4DA-500845FD7189}" destId="{B2EC0ED8-9C1D-9C4B-8B24-581331C73399}" srcOrd="0" destOrd="0" presId="urn:microsoft.com/office/officeart/2005/8/layout/cycle3"/>
    <dgm:cxn modelId="{17398D9B-2FA9-6349-BE9A-298ECFD13413}" type="presParOf" srcId="{2D09C018-39FD-614B-A34B-6211F6EA79D8}" destId="{578C1C7A-7527-EA4B-8564-939C7135DD21}" srcOrd="0" destOrd="0" presId="urn:microsoft.com/office/officeart/2005/8/layout/cycle3"/>
    <dgm:cxn modelId="{291914BB-E252-6442-B200-4A4301D35AF6}" type="presParOf" srcId="{578C1C7A-7527-EA4B-8564-939C7135DD21}" destId="{45A7AA04-30BF-924A-BB49-FA5FFE9F4CB6}" srcOrd="0" destOrd="0" presId="urn:microsoft.com/office/officeart/2005/8/layout/cycle3"/>
    <dgm:cxn modelId="{056ECC29-0D80-CF47-8ED8-34A0459DB279}" type="presParOf" srcId="{578C1C7A-7527-EA4B-8564-939C7135DD21}" destId="{C8D01EE4-1F30-B344-8AAF-7CD941A13733}" srcOrd="1" destOrd="0" presId="urn:microsoft.com/office/officeart/2005/8/layout/cycle3"/>
    <dgm:cxn modelId="{FBF79ED1-BCC6-8F46-AEA3-6E2CEBBDE664}" type="presParOf" srcId="{578C1C7A-7527-EA4B-8564-939C7135DD21}" destId="{4D23CAA5-F31C-984D-A504-A0A772AEBEA4}" srcOrd="2" destOrd="0" presId="urn:microsoft.com/office/officeart/2005/8/layout/cycle3"/>
    <dgm:cxn modelId="{E46F3AAF-BAB9-4442-A98E-01610D4A9FD7}" type="presParOf" srcId="{578C1C7A-7527-EA4B-8564-939C7135DD21}" destId="{E8203756-19A8-6843-9F09-37B82D4FB6C4}" srcOrd="3" destOrd="0" presId="urn:microsoft.com/office/officeart/2005/8/layout/cycle3"/>
    <dgm:cxn modelId="{BA85DDF1-4F74-6145-80BC-B1F180CFB896}" type="presParOf" srcId="{578C1C7A-7527-EA4B-8564-939C7135DD21}" destId="{B2EC0ED8-9C1D-9C4B-8B24-581331C73399}" srcOrd="4" destOrd="0" presId="urn:microsoft.com/office/officeart/2005/8/layout/cycle3"/>
    <dgm:cxn modelId="{9A70B699-F686-6443-8034-63E82A05860D}" type="presParOf" srcId="{578C1C7A-7527-EA4B-8564-939C7135DD21}" destId="{809135FF-8B93-164C-B701-5E2F0D3FF2C9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52AD99-FF84-7F4F-830F-8EB854DD5D3C}" type="doc">
      <dgm:prSet loTypeId="urn:microsoft.com/office/officeart/2005/8/layout/cycle6" loCatId="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54CCCE0-30B8-3740-B34C-315AE88AEEEB}">
      <dgm:prSet phldrT="[Text]" custT="1"/>
      <dgm:spPr/>
      <dgm:t>
        <a:bodyPr/>
        <a:lstStyle/>
        <a:p>
          <a:r>
            <a:rPr lang="en-US" sz="1600" dirty="0">
              <a:latin typeface="Gill Sans MT" panose="020B0502020104020203" pitchFamily="34" charset="77"/>
            </a:rPr>
            <a:t>1-1 Preparation Meeting</a:t>
          </a:r>
        </a:p>
      </dgm:t>
    </dgm:pt>
    <dgm:pt modelId="{D3137035-570A-D749-876F-2781DB325F0F}" type="parTrans" cxnId="{26F78688-9789-DB4F-A5ED-1E25FA4522A4}">
      <dgm:prSet/>
      <dgm:spPr/>
      <dgm:t>
        <a:bodyPr/>
        <a:lstStyle/>
        <a:p>
          <a:endParaRPr lang="en-US"/>
        </a:p>
      </dgm:t>
    </dgm:pt>
    <dgm:pt modelId="{B3B8A19D-44C1-AE4C-8F5E-9BC7EFF5EF33}" type="sibTrans" cxnId="{26F78688-9789-DB4F-A5ED-1E25FA4522A4}">
      <dgm:prSet/>
      <dgm:spPr/>
      <dgm:t>
        <a:bodyPr/>
        <a:lstStyle/>
        <a:p>
          <a:endParaRPr lang="en-US"/>
        </a:p>
      </dgm:t>
    </dgm:pt>
    <dgm:pt modelId="{0590AAA7-5757-7245-9A80-837DAD49F3D0}">
      <dgm:prSet phldrT="[Text]" custT="1"/>
      <dgm:spPr/>
      <dgm:t>
        <a:bodyPr/>
        <a:lstStyle/>
        <a:p>
          <a:r>
            <a:rPr lang="en-US" sz="1600" dirty="0">
              <a:latin typeface="Gill Sans MT" panose="020B0502020104020203" pitchFamily="34" charset="77"/>
            </a:rPr>
            <a:t>Online Learning</a:t>
          </a:r>
        </a:p>
        <a:p>
          <a:r>
            <a:rPr lang="en-US" sz="1600" dirty="0">
              <a:latin typeface="Gill Sans MT" panose="020B0502020104020203" pitchFamily="34" charset="77"/>
            </a:rPr>
            <a:t>Part 1. Engage </a:t>
          </a:r>
        </a:p>
        <a:p>
          <a:r>
            <a:rPr lang="en-US" sz="1600" dirty="0">
              <a:latin typeface="Gill Sans MT" panose="020B0502020104020203" pitchFamily="34" charset="77"/>
            </a:rPr>
            <a:t>&amp; </a:t>
          </a:r>
        </a:p>
        <a:p>
          <a:r>
            <a:rPr lang="en-US" sz="1600" dirty="0">
              <a:latin typeface="Gill Sans MT" panose="020B0502020104020203" pitchFamily="34" charset="77"/>
            </a:rPr>
            <a:t>Part 2. Explore </a:t>
          </a:r>
        </a:p>
      </dgm:t>
    </dgm:pt>
    <dgm:pt modelId="{1ABCC8CD-6455-8343-99BB-A1BEB4E2EC81}" type="parTrans" cxnId="{A9295FDA-7221-EE4F-B007-07E42872CA1C}">
      <dgm:prSet/>
      <dgm:spPr/>
      <dgm:t>
        <a:bodyPr/>
        <a:lstStyle/>
        <a:p>
          <a:endParaRPr lang="en-US"/>
        </a:p>
      </dgm:t>
    </dgm:pt>
    <dgm:pt modelId="{FB1526E0-7196-FD4B-A6B1-8A6D23E112F2}" type="sibTrans" cxnId="{A9295FDA-7221-EE4F-B007-07E42872CA1C}">
      <dgm:prSet/>
      <dgm:spPr/>
      <dgm:t>
        <a:bodyPr/>
        <a:lstStyle/>
        <a:p>
          <a:endParaRPr lang="en-US"/>
        </a:p>
      </dgm:t>
    </dgm:pt>
    <dgm:pt modelId="{F930948F-BF9A-9B4E-87A5-9549EB6FF625}">
      <dgm:prSet phldrT="[Text]" custT="1"/>
      <dgm:spPr/>
      <dgm:t>
        <a:bodyPr/>
        <a:lstStyle/>
        <a:p>
          <a:r>
            <a:rPr lang="en-US" sz="1600" dirty="0">
              <a:latin typeface="Gill Sans MT" panose="020B0502020104020203" pitchFamily="34" charset="77"/>
            </a:rPr>
            <a:t>1-1 Meeting</a:t>
          </a:r>
        </a:p>
        <a:p>
          <a:r>
            <a:rPr lang="en-US" sz="1600" dirty="0">
              <a:latin typeface="Gill Sans MT" panose="020B0502020104020203" pitchFamily="34" charset="77"/>
            </a:rPr>
            <a:t>Learning Review</a:t>
          </a:r>
        </a:p>
      </dgm:t>
    </dgm:pt>
    <dgm:pt modelId="{861000C4-A6B6-424B-B096-029D7A0BE666}" type="parTrans" cxnId="{E7AC079B-85FD-F04F-A186-760C60B3E7CE}">
      <dgm:prSet/>
      <dgm:spPr/>
      <dgm:t>
        <a:bodyPr/>
        <a:lstStyle/>
        <a:p>
          <a:endParaRPr lang="en-US"/>
        </a:p>
      </dgm:t>
    </dgm:pt>
    <dgm:pt modelId="{43976A62-8B25-B443-A314-937EA6FB8639}" type="sibTrans" cxnId="{E7AC079B-85FD-F04F-A186-760C60B3E7CE}">
      <dgm:prSet/>
      <dgm:spPr/>
      <dgm:t>
        <a:bodyPr/>
        <a:lstStyle/>
        <a:p>
          <a:endParaRPr lang="en-US"/>
        </a:p>
      </dgm:t>
    </dgm:pt>
    <dgm:pt modelId="{AA69A432-E20F-9445-80EC-5A6FC1C93499}">
      <dgm:prSet phldrT="[Text]" custT="1"/>
      <dgm:spPr/>
      <dgm:t>
        <a:bodyPr/>
        <a:lstStyle/>
        <a:p>
          <a:r>
            <a:rPr lang="en-US" sz="1600" dirty="0">
              <a:latin typeface="Gill Sans MT" panose="020B0502020104020203" pitchFamily="34" charset="77"/>
            </a:rPr>
            <a:t>Online Learning</a:t>
          </a:r>
        </a:p>
        <a:p>
          <a:r>
            <a:rPr lang="en-US" sz="1600" dirty="0">
              <a:latin typeface="Gill Sans MT" panose="020B0502020104020203" pitchFamily="34" charset="77"/>
            </a:rPr>
            <a:t>Part 3. Practice </a:t>
          </a:r>
        </a:p>
        <a:p>
          <a:r>
            <a:rPr lang="en-US" sz="1600" dirty="0">
              <a:latin typeface="Gill Sans MT" panose="020B0502020104020203" pitchFamily="34" charset="77"/>
            </a:rPr>
            <a:t>&amp;</a:t>
          </a:r>
        </a:p>
        <a:p>
          <a:r>
            <a:rPr lang="en-US" sz="1600" dirty="0">
              <a:latin typeface="Gill Sans MT" panose="020B0502020104020203" pitchFamily="34" charset="77"/>
            </a:rPr>
            <a:t>Part 4. Apply </a:t>
          </a:r>
        </a:p>
      </dgm:t>
    </dgm:pt>
    <dgm:pt modelId="{C904B71B-212F-3648-B712-21741E9D5BBE}" type="parTrans" cxnId="{22EE50C3-1881-004B-BB33-C15C019EF327}">
      <dgm:prSet/>
      <dgm:spPr/>
      <dgm:t>
        <a:bodyPr/>
        <a:lstStyle/>
        <a:p>
          <a:endParaRPr lang="en-US"/>
        </a:p>
      </dgm:t>
    </dgm:pt>
    <dgm:pt modelId="{E5D23B2E-EE0C-5B48-BF46-601873C91F32}" type="sibTrans" cxnId="{22EE50C3-1881-004B-BB33-C15C019EF327}">
      <dgm:prSet/>
      <dgm:spPr/>
      <dgm:t>
        <a:bodyPr/>
        <a:lstStyle/>
        <a:p>
          <a:endParaRPr lang="en-US"/>
        </a:p>
      </dgm:t>
    </dgm:pt>
    <dgm:pt modelId="{6B260C80-5E26-8342-9D69-52126C9765A5}">
      <dgm:prSet phldrT="[Text]" custT="1"/>
      <dgm:spPr/>
      <dgm:t>
        <a:bodyPr/>
        <a:lstStyle/>
        <a:p>
          <a:r>
            <a:rPr lang="en-US" sz="1600" dirty="0">
              <a:latin typeface="Gill Sans MT" panose="020B0502020104020203" pitchFamily="34" charset="77"/>
            </a:rPr>
            <a:t>1-1 Meeting</a:t>
          </a:r>
        </a:p>
        <a:p>
          <a:r>
            <a:rPr lang="en-US" sz="1600" dirty="0">
              <a:latin typeface="Gill Sans MT" panose="020B0502020104020203" pitchFamily="34" charset="77"/>
            </a:rPr>
            <a:t>Review Practice Ideas &amp; Application Project </a:t>
          </a:r>
        </a:p>
      </dgm:t>
    </dgm:pt>
    <dgm:pt modelId="{DCC6B78C-7FCE-744D-8893-3C4B7D3AA0F7}" type="parTrans" cxnId="{468F8039-C461-6D4E-8D8E-F5F4AC1C21E1}">
      <dgm:prSet/>
      <dgm:spPr/>
      <dgm:t>
        <a:bodyPr/>
        <a:lstStyle/>
        <a:p>
          <a:endParaRPr lang="en-US"/>
        </a:p>
      </dgm:t>
    </dgm:pt>
    <dgm:pt modelId="{4C267104-BBF1-AC4A-97F8-FF07EA225D73}" type="sibTrans" cxnId="{468F8039-C461-6D4E-8D8E-F5F4AC1C21E1}">
      <dgm:prSet/>
      <dgm:spPr/>
      <dgm:t>
        <a:bodyPr/>
        <a:lstStyle/>
        <a:p>
          <a:endParaRPr lang="en-US"/>
        </a:p>
      </dgm:t>
    </dgm:pt>
    <dgm:pt modelId="{D6F4D615-0B1D-0D44-870C-06C2404AD873}" type="pres">
      <dgm:prSet presAssocID="{B952AD99-FF84-7F4F-830F-8EB854DD5D3C}" presName="cycle" presStyleCnt="0">
        <dgm:presLayoutVars>
          <dgm:dir/>
          <dgm:resizeHandles val="exact"/>
        </dgm:presLayoutVars>
      </dgm:prSet>
      <dgm:spPr/>
    </dgm:pt>
    <dgm:pt modelId="{34BEB2B2-3468-0F4A-A300-101A3EB9FF95}" type="pres">
      <dgm:prSet presAssocID="{D54CCCE0-30B8-3740-B34C-315AE88AEEEB}" presName="node" presStyleLbl="node1" presStyleIdx="0" presStyleCnt="5" custScaleX="111646" custScaleY="131736">
        <dgm:presLayoutVars>
          <dgm:bulletEnabled val="1"/>
        </dgm:presLayoutVars>
      </dgm:prSet>
      <dgm:spPr/>
    </dgm:pt>
    <dgm:pt modelId="{0A327470-CADE-A84B-AAFC-84446EA0F4CE}" type="pres">
      <dgm:prSet presAssocID="{D54CCCE0-30B8-3740-B34C-315AE88AEEEB}" presName="spNode" presStyleCnt="0"/>
      <dgm:spPr/>
    </dgm:pt>
    <dgm:pt modelId="{5B5B4264-7D27-5241-A8F8-644FB1CD8CA1}" type="pres">
      <dgm:prSet presAssocID="{B3B8A19D-44C1-AE4C-8F5E-9BC7EFF5EF33}" presName="sibTrans" presStyleLbl="sibTrans1D1" presStyleIdx="0" presStyleCnt="5"/>
      <dgm:spPr/>
    </dgm:pt>
    <dgm:pt modelId="{989D8B32-4E9A-3C43-B201-E2D2F884D82B}" type="pres">
      <dgm:prSet presAssocID="{0590AAA7-5757-7245-9A80-837DAD49F3D0}" presName="node" presStyleLbl="node1" presStyleIdx="1" presStyleCnt="5" custScaleX="111646" custScaleY="131736">
        <dgm:presLayoutVars>
          <dgm:bulletEnabled val="1"/>
        </dgm:presLayoutVars>
      </dgm:prSet>
      <dgm:spPr/>
    </dgm:pt>
    <dgm:pt modelId="{537516E3-6AA7-D843-ADDD-426308DBD46A}" type="pres">
      <dgm:prSet presAssocID="{0590AAA7-5757-7245-9A80-837DAD49F3D0}" presName="spNode" presStyleCnt="0"/>
      <dgm:spPr/>
    </dgm:pt>
    <dgm:pt modelId="{52C2517C-ACBE-1949-94EC-7F9C5F323C22}" type="pres">
      <dgm:prSet presAssocID="{FB1526E0-7196-FD4B-A6B1-8A6D23E112F2}" presName="sibTrans" presStyleLbl="sibTrans1D1" presStyleIdx="1" presStyleCnt="5"/>
      <dgm:spPr/>
    </dgm:pt>
    <dgm:pt modelId="{E5ED539C-8D68-4C42-A820-094C57AEFDE9}" type="pres">
      <dgm:prSet presAssocID="{F930948F-BF9A-9B4E-87A5-9549EB6FF625}" presName="node" presStyleLbl="node1" presStyleIdx="2" presStyleCnt="5" custScaleX="111646" custScaleY="131736">
        <dgm:presLayoutVars>
          <dgm:bulletEnabled val="1"/>
        </dgm:presLayoutVars>
      </dgm:prSet>
      <dgm:spPr/>
    </dgm:pt>
    <dgm:pt modelId="{210960E9-9F85-654D-97D3-D355020BD9C3}" type="pres">
      <dgm:prSet presAssocID="{F930948F-BF9A-9B4E-87A5-9549EB6FF625}" presName="spNode" presStyleCnt="0"/>
      <dgm:spPr/>
    </dgm:pt>
    <dgm:pt modelId="{9080F7D4-EC86-C64C-AAE8-6215F0448B84}" type="pres">
      <dgm:prSet presAssocID="{43976A62-8B25-B443-A314-937EA6FB8639}" presName="sibTrans" presStyleLbl="sibTrans1D1" presStyleIdx="2" presStyleCnt="5"/>
      <dgm:spPr/>
    </dgm:pt>
    <dgm:pt modelId="{F0C8DED7-7F82-E04F-AAD2-CA77729ED7ED}" type="pres">
      <dgm:prSet presAssocID="{AA69A432-E20F-9445-80EC-5A6FC1C93499}" presName="node" presStyleLbl="node1" presStyleIdx="3" presStyleCnt="5" custScaleX="111646" custScaleY="131736">
        <dgm:presLayoutVars>
          <dgm:bulletEnabled val="1"/>
        </dgm:presLayoutVars>
      </dgm:prSet>
      <dgm:spPr/>
    </dgm:pt>
    <dgm:pt modelId="{DDB639BE-236F-C742-965C-42A779507B8E}" type="pres">
      <dgm:prSet presAssocID="{AA69A432-E20F-9445-80EC-5A6FC1C93499}" presName="spNode" presStyleCnt="0"/>
      <dgm:spPr/>
    </dgm:pt>
    <dgm:pt modelId="{660AAA3D-7B91-C84F-9BAE-82076BB71101}" type="pres">
      <dgm:prSet presAssocID="{E5D23B2E-EE0C-5B48-BF46-601873C91F32}" presName="sibTrans" presStyleLbl="sibTrans1D1" presStyleIdx="3" presStyleCnt="5"/>
      <dgm:spPr/>
    </dgm:pt>
    <dgm:pt modelId="{831C5082-6400-3343-B6E8-6BA2C78BE034}" type="pres">
      <dgm:prSet presAssocID="{6B260C80-5E26-8342-9D69-52126C9765A5}" presName="node" presStyleLbl="node1" presStyleIdx="4" presStyleCnt="5" custScaleX="111646" custScaleY="131736">
        <dgm:presLayoutVars>
          <dgm:bulletEnabled val="1"/>
        </dgm:presLayoutVars>
      </dgm:prSet>
      <dgm:spPr/>
    </dgm:pt>
    <dgm:pt modelId="{237ED1AB-E681-4B4D-9D5F-77DB015FE588}" type="pres">
      <dgm:prSet presAssocID="{6B260C80-5E26-8342-9D69-52126C9765A5}" presName="spNode" presStyleCnt="0"/>
      <dgm:spPr/>
    </dgm:pt>
    <dgm:pt modelId="{65B2F06B-C0EB-B54E-A3DA-C509C759ADC5}" type="pres">
      <dgm:prSet presAssocID="{4C267104-BBF1-AC4A-97F8-FF07EA225D73}" presName="sibTrans" presStyleLbl="sibTrans1D1" presStyleIdx="4" presStyleCnt="5"/>
      <dgm:spPr/>
    </dgm:pt>
  </dgm:ptLst>
  <dgm:cxnLst>
    <dgm:cxn modelId="{35D97907-D0B8-5B48-91B3-25BAC7BB07EE}" type="presOf" srcId="{43976A62-8B25-B443-A314-937EA6FB8639}" destId="{9080F7D4-EC86-C64C-AAE8-6215F0448B84}" srcOrd="0" destOrd="0" presId="urn:microsoft.com/office/officeart/2005/8/layout/cycle6"/>
    <dgm:cxn modelId="{5DEC1631-996C-BE4C-AB11-CF23571B0C27}" type="presOf" srcId="{6B260C80-5E26-8342-9D69-52126C9765A5}" destId="{831C5082-6400-3343-B6E8-6BA2C78BE034}" srcOrd="0" destOrd="0" presId="urn:microsoft.com/office/officeart/2005/8/layout/cycle6"/>
    <dgm:cxn modelId="{BC0E7C36-8D9C-3B44-83FD-937BBB7D0292}" type="presOf" srcId="{F930948F-BF9A-9B4E-87A5-9549EB6FF625}" destId="{E5ED539C-8D68-4C42-A820-094C57AEFDE9}" srcOrd="0" destOrd="0" presId="urn:microsoft.com/office/officeart/2005/8/layout/cycle6"/>
    <dgm:cxn modelId="{468F8039-C461-6D4E-8D8E-F5F4AC1C21E1}" srcId="{B952AD99-FF84-7F4F-830F-8EB854DD5D3C}" destId="{6B260C80-5E26-8342-9D69-52126C9765A5}" srcOrd="4" destOrd="0" parTransId="{DCC6B78C-7FCE-744D-8893-3C4B7D3AA0F7}" sibTransId="{4C267104-BBF1-AC4A-97F8-FF07EA225D73}"/>
    <dgm:cxn modelId="{6F7AF63B-22EC-AF40-9529-B3D5B7105742}" type="presOf" srcId="{D54CCCE0-30B8-3740-B34C-315AE88AEEEB}" destId="{34BEB2B2-3468-0F4A-A300-101A3EB9FF95}" srcOrd="0" destOrd="0" presId="urn:microsoft.com/office/officeart/2005/8/layout/cycle6"/>
    <dgm:cxn modelId="{62771E41-3C5F-2E42-A55C-C45104B91DD2}" type="presOf" srcId="{0590AAA7-5757-7245-9A80-837DAD49F3D0}" destId="{989D8B32-4E9A-3C43-B201-E2D2F884D82B}" srcOrd="0" destOrd="0" presId="urn:microsoft.com/office/officeart/2005/8/layout/cycle6"/>
    <dgm:cxn modelId="{D6CCFE41-41A0-2C41-B9EB-F4B94504F96B}" type="presOf" srcId="{B3B8A19D-44C1-AE4C-8F5E-9BC7EFF5EF33}" destId="{5B5B4264-7D27-5241-A8F8-644FB1CD8CA1}" srcOrd="0" destOrd="0" presId="urn:microsoft.com/office/officeart/2005/8/layout/cycle6"/>
    <dgm:cxn modelId="{968B7965-EA7B-824F-85C6-F22E37D96AB1}" type="presOf" srcId="{4C267104-BBF1-AC4A-97F8-FF07EA225D73}" destId="{65B2F06B-C0EB-B54E-A3DA-C509C759ADC5}" srcOrd="0" destOrd="0" presId="urn:microsoft.com/office/officeart/2005/8/layout/cycle6"/>
    <dgm:cxn modelId="{75F4BB69-5309-8542-B68F-22346B99EE4D}" type="presOf" srcId="{FB1526E0-7196-FD4B-A6B1-8A6D23E112F2}" destId="{52C2517C-ACBE-1949-94EC-7F9C5F323C22}" srcOrd="0" destOrd="0" presId="urn:microsoft.com/office/officeart/2005/8/layout/cycle6"/>
    <dgm:cxn modelId="{6764AD71-F7EF-B548-83D3-935018139ADB}" type="presOf" srcId="{B952AD99-FF84-7F4F-830F-8EB854DD5D3C}" destId="{D6F4D615-0B1D-0D44-870C-06C2404AD873}" srcOrd="0" destOrd="0" presId="urn:microsoft.com/office/officeart/2005/8/layout/cycle6"/>
    <dgm:cxn modelId="{D895F578-0198-4745-B006-AA46F5B7D539}" type="presOf" srcId="{E5D23B2E-EE0C-5B48-BF46-601873C91F32}" destId="{660AAA3D-7B91-C84F-9BAE-82076BB71101}" srcOrd="0" destOrd="0" presId="urn:microsoft.com/office/officeart/2005/8/layout/cycle6"/>
    <dgm:cxn modelId="{26F78688-9789-DB4F-A5ED-1E25FA4522A4}" srcId="{B952AD99-FF84-7F4F-830F-8EB854DD5D3C}" destId="{D54CCCE0-30B8-3740-B34C-315AE88AEEEB}" srcOrd="0" destOrd="0" parTransId="{D3137035-570A-D749-876F-2781DB325F0F}" sibTransId="{B3B8A19D-44C1-AE4C-8F5E-9BC7EFF5EF33}"/>
    <dgm:cxn modelId="{E7AC079B-85FD-F04F-A186-760C60B3E7CE}" srcId="{B952AD99-FF84-7F4F-830F-8EB854DD5D3C}" destId="{F930948F-BF9A-9B4E-87A5-9549EB6FF625}" srcOrd="2" destOrd="0" parTransId="{861000C4-A6B6-424B-B096-029D7A0BE666}" sibTransId="{43976A62-8B25-B443-A314-937EA6FB8639}"/>
    <dgm:cxn modelId="{22EE50C3-1881-004B-BB33-C15C019EF327}" srcId="{B952AD99-FF84-7F4F-830F-8EB854DD5D3C}" destId="{AA69A432-E20F-9445-80EC-5A6FC1C93499}" srcOrd="3" destOrd="0" parTransId="{C904B71B-212F-3648-B712-21741E9D5BBE}" sibTransId="{E5D23B2E-EE0C-5B48-BF46-601873C91F32}"/>
    <dgm:cxn modelId="{7B8D3CC6-8CB0-EF41-86FA-9E2742101AE5}" type="presOf" srcId="{AA69A432-E20F-9445-80EC-5A6FC1C93499}" destId="{F0C8DED7-7F82-E04F-AAD2-CA77729ED7ED}" srcOrd="0" destOrd="0" presId="urn:microsoft.com/office/officeart/2005/8/layout/cycle6"/>
    <dgm:cxn modelId="{A9295FDA-7221-EE4F-B007-07E42872CA1C}" srcId="{B952AD99-FF84-7F4F-830F-8EB854DD5D3C}" destId="{0590AAA7-5757-7245-9A80-837DAD49F3D0}" srcOrd="1" destOrd="0" parTransId="{1ABCC8CD-6455-8343-99BB-A1BEB4E2EC81}" sibTransId="{FB1526E0-7196-FD4B-A6B1-8A6D23E112F2}"/>
    <dgm:cxn modelId="{BA55A0CB-48D8-624F-B6AA-28E13A1AB474}" type="presParOf" srcId="{D6F4D615-0B1D-0D44-870C-06C2404AD873}" destId="{34BEB2B2-3468-0F4A-A300-101A3EB9FF95}" srcOrd="0" destOrd="0" presId="urn:microsoft.com/office/officeart/2005/8/layout/cycle6"/>
    <dgm:cxn modelId="{A77DE9C7-741B-EE4A-8FCC-ED01704BE8D8}" type="presParOf" srcId="{D6F4D615-0B1D-0D44-870C-06C2404AD873}" destId="{0A327470-CADE-A84B-AAFC-84446EA0F4CE}" srcOrd="1" destOrd="0" presId="urn:microsoft.com/office/officeart/2005/8/layout/cycle6"/>
    <dgm:cxn modelId="{CF5062D7-FE84-3446-85B8-E86ECE43DB11}" type="presParOf" srcId="{D6F4D615-0B1D-0D44-870C-06C2404AD873}" destId="{5B5B4264-7D27-5241-A8F8-644FB1CD8CA1}" srcOrd="2" destOrd="0" presId="urn:microsoft.com/office/officeart/2005/8/layout/cycle6"/>
    <dgm:cxn modelId="{74333A61-D413-F147-BFE5-110E8F2DFB9A}" type="presParOf" srcId="{D6F4D615-0B1D-0D44-870C-06C2404AD873}" destId="{989D8B32-4E9A-3C43-B201-E2D2F884D82B}" srcOrd="3" destOrd="0" presId="urn:microsoft.com/office/officeart/2005/8/layout/cycle6"/>
    <dgm:cxn modelId="{5E3DC4CA-2CE5-EE4B-A7E5-2DAA44B7B4C8}" type="presParOf" srcId="{D6F4D615-0B1D-0D44-870C-06C2404AD873}" destId="{537516E3-6AA7-D843-ADDD-426308DBD46A}" srcOrd="4" destOrd="0" presId="urn:microsoft.com/office/officeart/2005/8/layout/cycle6"/>
    <dgm:cxn modelId="{AC48FC36-6691-2747-975A-13F137D6E509}" type="presParOf" srcId="{D6F4D615-0B1D-0D44-870C-06C2404AD873}" destId="{52C2517C-ACBE-1949-94EC-7F9C5F323C22}" srcOrd="5" destOrd="0" presId="urn:microsoft.com/office/officeart/2005/8/layout/cycle6"/>
    <dgm:cxn modelId="{2D830710-5AB1-D840-8379-4D3BC3F1D998}" type="presParOf" srcId="{D6F4D615-0B1D-0D44-870C-06C2404AD873}" destId="{E5ED539C-8D68-4C42-A820-094C57AEFDE9}" srcOrd="6" destOrd="0" presId="urn:microsoft.com/office/officeart/2005/8/layout/cycle6"/>
    <dgm:cxn modelId="{6AA25921-E3FA-1047-A098-B80C5D04A590}" type="presParOf" srcId="{D6F4D615-0B1D-0D44-870C-06C2404AD873}" destId="{210960E9-9F85-654D-97D3-D355020BD9C3}" srcOrd="7" destOrd="0" presId="urn:microsoft.com/office/officeart/2005/8/layout/cycle6"/>
    <dgm:cxn modelId="{37DFB0DE-2C4D-2D49-948F-14F9AABBA669}" type="presParOf" srcId="{D6F4D615-0B1D-0D44-870C-06C2404AD873}" destId="{9080F7D4-EC86-C64C-AAE8-6215F0448B84}" srcOrd="8" destOrd="0" presId="urn:microsoft.com/office/officeart/2005/8/layout/cycle6"/>
    <dgm:cxn modelId="{EAB82F83-FF77-6E41-9E22-DF6127A8EA3C}" type="presParOf" srcId="{D6F4D615-0B1D-0D44-870C-06C2404AD873}" destId="{F0C8DED7-7F82-E04F-AAD2-CA77729ED7ED}" srcOrd="9" destOrd="0" presId="urn:microsoft.com/office/officeart/2005/8/layout/cycle6"/>
    <dgm:cxn modelId="{484BB1B0-0312-604B-9C89-D6E293DF41F7}" type="presParOf" srcId="{D6F4D615-0B1D-0D44-870C-06C2404AD873}" destId="{DDB639BE-236F-C742-965C-42A779507B8E}" srcOrd="10" destOrd="0" presId="urn:microsoft.com/office/officeart/2005/8/layout/cycle6"/>
    <dgm:cxn modelId="{4DE29ABC-17FF-CF47-BC57-A0261E97DE52}" type="presParOf" srcId="{D6F4D615-0B1D-0D44-870C-06C2404AD873}" destId="{660AAA3D-7B91-C84F-9BAE-82076BB71101}" srcOrd="11" destOrd="0" presId="urn:microsoft.com/office/officeart/2005/8/layout/cycle6"/>
    <dgm:cxn modelId="{E731740F-A41E-0F46-B504-C5B25FD4D6DC}" type="presParOf" srcId="{D6F4D615-0B1D-0D44-870C-06C2404AD873}" destId="{831C5082-6400-3343-B6E8-6BA2C78BE034}" srcOrd="12" destOrd="0" presId="urn:microsoft.com/office/officeart/2005/8/layout/cycle6"/>
    <dgm:cxn modelId="{25DE851F-0893-A444-AAF8-3D74A5C8E23B}" type="presParOf" srcId="{D6F4D615-0B1D-0D44-870C-06C2404AD873}" destId="{237ED1AB-E681-4B4D-9D5F-77DB015FE588}" srcOrd="13" destOrd="0" presId="urn:microsoft.com/office/officeart/2005/8/layout/cycle6"/>
    <dgm:cxn modelId="{65A0BE7C-A23C-2449-A689-6EECE644DE0E}" type="presParOf" srcId="{D6F4D615-0B1D-0D44-870C-06C2404AD873}" destId="{65B2F06B-C0EB-B54E-A3DA-C509C759ADC5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952AD99-FF84-7F4F-830F-8EB854DD5D3C}" type="doc">
      <dgm:prSet loTypeId="urn:microsoft.com/office/officeart/2005/8/layout/cycle6" loCatId="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D54CCCE0-30B8-3740-B34C-315AE88AEEEB}">
      <dgm:prSet phldrT="[Text]" custT="1"/>
      <dgm:spPr/>
      <dgm:t>
        <a:bodyPr/>
        <a:lstStyle/>
        <a:p>
          <a:r>
            <a:rPr lang="en-US" sz="1400" dirty="0">
              <a:latin typeface="Gill Sans MT" panose="020B0502020104020203" pitchFamily="34" charset="77"/>
            </a:rPr>
            <a:t>Online</a:t>
          </a:r>
        </a:p>
        <a:p>
          <a:r>
            <a:rPr lang="en-US" sz="1400" dirty="0">
              <a:latin typeface="Gill Sans MT" panose="020B0502020104020203" pitchFamily="34" charset="77"/>
            </a:rPr>
            <a:t> Complete </a:t>
          </a:r>
          <a:br>
            <a:rPr lang="en-US" sz="1400" dirty="0">
              <a:latin typeface="Gill Sans MT" panose="020B0502020104020203" pitchFamily="34" charset="77"/>
            </a:rPr>
          </a:br>
          <a:r>
            <a:rPr lang="en-US" sz="1400" dirty="0">
              <a:latin typeface="Gill Sans MT" panose="020B0502020104020203" pitchFamily="34" charset="77"/>
            </a:rPr>
            <a:t>Part 1. Engage</a:t>
          </a:r>
        </a:p>
      </dgm:t>
    </dgm:pt>
    <dgm:pt modelId="{D3137035-570A-D749-876F-2781DB325F0F}" type="parTrans" cxnId="{26F78688-9789-DB4F-A5ED-1E25FA4522A4}">
      <dgm:prSet/>
      <dgm:spPr/>
      <dgm:t>
        <a:bodyPr/>
        <a:lstStyle/>
        <a:p>
          <a:endParaRPr lang="en-US"/>
        </a:p>
      </dgm:t>
    </dgm:pt>
    <dgm:pt modelId="{B3B8A19D-44C1-AE4C-8F5E-9BC7EFF5EF33}" type="sibTrans" cxnId="{26F78688-9789-DB4F-A5ED-1E25FA4522A4}">
      <dgm:prSet/>
      <dgm:spPr/>
      <dgm:t>
        <a:bodyPr/>
        <a:lstStyle/>
        <a:p>
          <a:endParaRPr lang="en-US"/>
        </a:p>
      </dgm:t>
    </dgm:pt>
    <dgm:pt modelId="{0590AAA7-5757-7245-9A80-837DAD49F3D0}">
      <dgm:prSet phldrT="[Text]" custT="1"/>
      <dgm:spPr/>
      <dgm:t>
        <a:bodyPr/>
        <a:lstStyle/>
        <a:p>
          <a:r>
            <a:rPr lang="en-US" sz="1400" dirty="0">
              <a:latin typeface="Gill Sans MT" panose="020B0502020104020203" pitchFamily="34" charset="77"/>
            </a:rPr>
            <a:t>Small Group Meeting</a:t>
          </a:r>
        </a:p>
      </dgm:t>
    </dgm:pt>
    <dgm:pt modelId="{1ABCC8CD-6455-8343-99BB-A1BEB4E2EC81}" type="parTrans" cxnId="{A9295FDA-7221-EE4F-B007-07E42872CA1C}">
      <dgm:prSet/>
      <dgm:spPr/>
      <dgm:t>
        <a:bodyPr/>
        <a:lstStyle/>
        <a:p>
          <a:endParaRPr lang="en-US"/>
        </a:p>
      </dgm:t>
    </dgm:pt>
    <dgm:pt modelId="{FB1526E0-7196-FD4B-A6B1-8A6D23E112F2}" type="sibTrans" cxnId="{A9295FDA-7221-EE4F-B007-07E42872CA1C}">
      <dgm:prSet/>
      <dgm:spPr/>
      <dgm:t>
        <a:bodyPr/>
        <a:lstStyle/>
        <a:p>
          <a:endParaRPr lang="en-US"/>
        </a:p>
      </dgm:t>
    </dgm:pt>
    <dgm:pt modelId="{F930948F-BF9A-9B4E-87A5-9549EB6FF625}">
      <dgm:prSet phldrT="[Text]" custT="1"/>
      <dgm:spPr/>
      <dgm:t>
        <a:bodyPr/>
        <a:lstStyle/>
        <a:p>
          <a:r>
            <a:rPr lang="en-US" sz="1400" dirty="0">
              <a:latin typeface="Gill Sans MT" panose="020B0502020104020203" pitchFamily="34" charset="77"/>
            </a:rPr>
            <a:t>Online</a:t>
          </a:r>
        </a:p>
        <a:p>
          <a:r>
            <a:rPr lang="en-US" sz="1400" dirty="0">
              <a:latin typeface="Gill Sans MT" panose="020B0502020104020203" pitchFamily="34" charset="77"/>
            </a:rPr>
            <a:t>Complete </a:t>
          </a:r>
          <a:br>
            <a:rPr lang="en-US" sz="1400" dirty="0">
              <a:latin typeface="Gill Sans MT" panose="020B0502020104020203" pitchFamily="34" charset="77"/>
            </a:rPr>
          </a:br>
          <a:r>
            <a:rPr lang="en-US" sz="1400" dirty="0">
              <a:latin typeface="Gill Sans MT" panose="020B0502020104020203" pitchFamily="34" charset="77"/>
            </a:rPr>
            <a:t>Part 2. Explore</a:t>
          </a:r>
        </a:p>
      </dgm:t>
    </dgm:pt>
    <dgm:pt modelId="{861000C4-A6B6-424B-B096-029D7A0BE666}" type="parTrans" cxnId="{E7AC079B-85FD-F04F-A186-760C60B3E7CE}">
      <dgm:prSet/>
      <dgm:spPr/>
      <dgm:t>
        <a:bodyPr/>
        <a:lstStyle/>
        <a:p>
          <a:endParaRPr lang="en-US"/>
        </a:p>
      </dgm:t>
    </dgm:pt>
    <dgm:pt modelId="{43976A62-8B25-B443-A314-937EA6FB8639}" type="sibTrans" cxnId="{E7AC079B-85FD-F04F-A186-760C60B3E7CE}">
      <dgm:prSet/>
      <dgm:spPr/>
      <dgm:t>
        <a:bodyPr/>
        <a:lstStyle/>
        <a:p>
          <a:endParaRPr lang="en-US"/>
        </a:p>
      </dgm:t>
    </dgm:pt>
    <dgm:pt modelId="{AA69A432-E20F-9445-80EC-5A6FC1C93499}">
      <dgm:prSet phldrT="[Text]" custT="1"/>
      <dgm:spPr/>
      <dgm:t>
        <a:bodyPr/>
        <a:lstStyle/>
        <a:p>
          <a:r>
            <a:rPr lang="en-US" sz="1400" dirty="0">
              <a:latin typeface="Gill Sans MT" panose="020B0502020104020203" pitchFamily="34" charset="77"/>
            </a:rPr>
            <a:t>Online Learning</a:t>
          </a:r>
        </a:p>
        <a:p>
          <a:r>
            <a:rPr lang="en-US" sz="1400" dirty="0">
              <a:latin typeface="Gill Sans MT" panose="020B0502020104020203" pitchFamily="34" charset="77"/>
            </a:rPr>
            <a:t>Part 3. Practice</a:t>
          </a:r>
        </a:p>
        <a:p>
          <a:r>
            <a:rPr lang="en-US" sz="1400" dirty="0">
              <a:latin typeface="Gill Sans MT" panose="020B0502020104020203" pitchFamily="34" charset="77"/>
            </a:rPr>
            <a:t>&amp;</a:t>
          </a:r>
        </a:p>
        <a:p>
          <a:r>
            <a:rPr lang="en-US" sz="1400" dirty="0">
              <a:latin typeface="Gill Sans MT" panose="020B0502020104020203" pitchFamily="34" charset="77"/>
            </a:rPr>
            <a:t>Part 4. Apply</a:t>
          </a:r>
        </a:p>
      </dgm:t>
    </dgm:pt>
    <dgm:pt modelId="{C904B71B-212F-3648-B712-21741E9D5BBE}" type="parTrans" cxnId="{22EE50C3-1881-004B-BB33-C15C019EF327}">
      <dgm:prSet/>
      <dgm:spPr/>
      <dgm:t>
        <a:bodyPr/>
        <a:lstStyle/>
        <a:p>
          <a:endParaRPr lang="en-US"/>
        </a:p>
      </dgm:t>
    </dgm:pt>
    <dgm:pt modelId="{E5D23B2E-EE0C-5B48-BF46-601873C91F32}" type="sibTrans" cxnId="{22EE50C3-1881-004B-BB33-C15C019EF327}">
      <dgm:prSet/>
      <dgm:spPr/>
      <dgm:t>
        <a:bodyPr/>
        <a:lstStyle/>
        <a:p>
          <a:endParaRPr lang="en-US"/>
        </a:p>
      </dgm:t>
    </dgm:pt>
    <dgm:pt modelId="{6B260C80-5E26-8342-9D69-52126C9765A5}">
      <dgm:prSet phldrT="[Text]" custT="1"/>
      <dgm:spPr/>
      <dgm:t>
        <a:bodyPr/>
        <a:lstStyle/>
        <a:p>
          <a:r>
            <a:rPr lang="en-US" sz="1400" dirty="0">
              <a:latin typeface="Gill Sans MT" panose="020B0502020104020203" pitchFamily="34" charset="77"/>
            </a:rPr>
            <a:t>Small Group Meeting</a:t>
          </a:r>
        </a:p>
        <a:p>
          <a:r>
            <a:rPr lang="en-US" sz="1400" dirty="0">
              <a:latin typeface="Gill Sans MT" panose="020B0502020104020203" pitchFamily="34" charset="77"/>
            </a:rPr>
            <a:t>Share Application Projects</a:t>
          </a:r>
        </a:p>
      </dgm:t>
    </dgm:pt>
    <dgm:pt modelId="{DCC6B78C-7FCE-744D-8893-3C4B7D3AA0F7}" type="parTrans" cxnId="{468F8039-C461-6D4E-8D8E-F5F4AC1C21E1}">
      <dgm:prSet/>
      <dgm:spPr/>
      <dgm:t>
        <a:bodyPr/>
        <a:lstStyle/>
        <a:p>
          <a:endParaRPr lang="en-US"/>
        </a:p>
      </dgm:t>
    </dgm:pt>
    <dgm:pt modelId="{4C267104-BBF1-AC4A-97F8-FF07EA225D73}" type="sibTrans" cxnId="{468F8039-C461-6D4E-8D8E-F5F4AC1C21E1}">
      <dgm:prSet/>
      <dgm:spPr/>
      <dgm:t>
        <a:bodyPr/>
        <a:lstStyle/>
        <a:p>
          <a:endParaRPr lang="en-US"/>
        </a:p>
      </dgm:t>
    </dgm:pt>
    <dgm:pt modelId="{57355E33-C692-0048-BCB7-E0D371FEE894}">
      <dgm:prSet phldrT="[Text]" custT="1"/>
      <dgm:spPr/>
      <dgm:t>
        <a:bodyPr/>
        <a:lstStyle/>
        <a:p>
          <a:r>
            <a:rPr lang="en-US" sz="1400" dirty="0">
              <a:latin typeface="Gill Sans MT" panose="020B0502020104020203" pitchFamily="34" charset="77"/>
            </a:rPr>
            <a:t>Small Group Meeting </a:t>
          </a:r>
        </a:p>
      </dgm:t>
    </dgm:pt>
    <dgm:pt modelId="{6EFB06BD-ECC7-2847-9689-28DFDEA07EDD}" type="parTrans" cxnId="{77D36A0B-754A-DC45-AACC-8B05D50EA4F1}">
      <dgm:prSet/>
      <dgm:spPr/>
      <dgm:t>
        <a:bodyPr/>
        <a:lstStyle/>
        <a:p>
          <a:endParaRPr lang="en-US"/>
        </a:p>
      </dgm:t>
    </dgm:pt>
    <dgm:pt modelId="{7F669969-3E24-504D-8AD0-C860EDD50C4D}" type="sibTrans" cxnId="{77D36A0B-754A-DC45-AACC-8B05D50EA4F1}">
      <dgm:prSet/>
      <dgm:spPr/>
      <dgm:t>
        <a:bodyPr/>
        <a:lstStyle/>
        <a:p>
          <a:endParaRPr lang="en-US"/>
        </a:p>
      </dgm:t>
    </dgm:pt>
    <dgm:pt modelId="{D6F4D615-0B1D-0D44-870C-06C2404AD873}" type="pres">
      <dgm:prSet presAssocID="{B952AD99-FF84-7F4F-830F-8EB854DD5D3C}" presName="cycle" presStyleCnt="0">
        <dgm:presLayoutVars>
          <dgm:dir/>
          <dgm:resizeHandles val="exact"/>
        </dgm:presLayoutVars>
      </dgm:prSet>
      <dgm:spPr/>
    </dgm:pt>
    <dgm:pt modelId="{34BEB2B2-3468-0F4A-A300-101A3EB9FF95}" type="pres">
      <dgm:prSet presAssocID="{D54CCCE0-30B8-3740-B34C-315AE88AEEEB}" presName="node" presStyleLbl="node1" presStyleIdx="0" presStyleCnt="6" custScaleX="111646" custScaleY="131736">
        <dgm:presLayoutVars>
          <dgm:bulletEnabled val="1"/>
        </dgm:presLayoutVars>
      </dgm:prSet>
      <dgm:spPr/>
    </dgm:pt>
    <dgm:pt modelId="{0A327470-CADE-A84B-AAFC-84446EA0F4CE}" type="pres">
      <dgm:prSet presAssocID="{D54CCCE0-30B8-3740-B34C-315AE88AEEEB}" presName="spNode" presStyleCnt="0"/>
      <dgm:spPr/>
    </dgm:pt>
    <dgm:pt modelId="{5B5B4264-7D27-5241-A8F8-644FB1CD8CA1}" type="pres">
      <dgm:prSet presAssocID="{B3B8A19D-44C1-AE4C-8F5E-9BC7EFF5EF33}" presName="sibTrans" presStyleLbl="sibTrans1D1" presStyleIdx="0" presStyleCnt="6"/>
      <dgm:spPr/>
    </dgm:pt>
    <dgm:pt modelId="{989D8B32-4E9A-3C43-B201-E2D2F884D82B}" type="pres">
      <dgm:prSet presAssocID="{0590AAA7-5757-7245-9A80-837DAD49F3D0}" presName="node" presStyleLbl="node1" presStyleIdx="1" presStyleCnt="6" custScaleX="111646" custScaleY="131736">
        <dgm:presLayoutVars>
          <dgm:bulletEnabled val="1"/>
        </dgm:presLayoutVars>
      </dgm:prSet>
      <dgm:spPr/>
    </dgm:pt>
    <dgm:pt modelId="{537516E3-6AA7-D843-ADDD-426308DBD46A}" type="pres">
      <dgm:prSet presAssocID="{0590AAA7-5757-7245-9A80-837DAD49F3D0}" presName="spNode" presStyleCnt="0"/>
      <dgm:spPr/>
    </dgm:pt>
    <dgm:pt modelId="{52C2517C-ACBE-1949-94EC-7F9C5F323C22}" type="pres">
      <dgm:prSet presAssocID="{FB1526E0-7196-FD4B-A6B1-8A6D23E112F2}" presName="sibTrans" presStyleLbl="sibTrans1D1" presStyleIdx="1" presStyleCnt="6"/>
      <dgm:spPr/>
    </dgm:pt>
    <dgm:pt modelId="{E5ED539C-8D68-4C42-A820-094C57AEFDE9}" type="pres">
      <dgm:prSet presAssocID="{F930948F-BF9A-9B4E-87A5-9549EB6FF625}" presName="node" presStyleLbl="node1" presStyleIdx="2" presStyleCnt="6" custScaleX="111646" custScaleY="131736">
        <dgm:presLayoutVars>
          <dgm:bulletEnabled val="1"/>
        </dgm:presLayoutVars>
      </dgm:prSet>
      <dgm:spPr/>
    </dgm:pt>
    <dgm:pt modelId="{210960E9-9F85-654D-97D3-D355020BD9C3}" type="pres">
      <dgm:prSet presAssocID="{F930948F-BF9A-9B4E-87A5-9549EB6FF625}" presName="spNode" presStyleCnt="0"/>
      <dgm:spPr/>
    </dgm:pt>
    <dgm:pt modelId="{9080F7D4-EC86-C64C-AAE8-6215F0448B84}" type="pres">
      <dgm:prSet presAssocID="{43976A62-8B25-B443-A314-937EA6FB8639}" presName="sibTrans" presStyleLbl="sibTrans1D1" presStyleIdx="2" presStyleCnt="6"/>
      <dgm:spPr/>
    </dgm:pt>
    <dgm:pt modelId="{E9010469-5BB9-0548-8313-726A08736E4B}" type="pres">
      <dgm:prSet presAssocID="{57355E33-C692-0048-BCB7-E0D371FEE894}" presName="node" presStyleLbl="node1" presStyleIdx="3" presStyleCnt="6" custScaleX="110048" custScaleY="110886">
        <dgm:presLayoutVars>
          <dgm:bulletEnabled val="1"/>
        </dgm:presLayoutVars>
      </dgm:prSet>
      <dgm:spPr/>
    </dgm:pt>
    <dgm:pt modelId="{857A8EBD-2BFE-6047-AD15-16263A2A4B29}" type="pres">
      <dgm:prSet presAssocID="{57355E33-C692-0048-BCB7-E0D371FEE894}" presName="spNode" presStyleCnt="0"/>
      <dgm:spPr/>
    </dgm:pt>
    <dgm:pt modelId="{9C62F072-327B-7344-8A43-9C507D463D4D}" type="pres">
      <dgm:prSet presAssocID="{7F669969-3E24-504D-8AD0-C860EDD50C4D}" presName="sibTrans" presStyleLbl="sibTrans1D1" presStyleIdx="3" presStyleCnt="6"/>
      <dgm:spPr/>
    </dgm:pt>
    <dgm:pt modelId="{F0C8DED7-7F82-E04F-AAD2-CA77729ED7ED}" type="pres">
      <dgm:prSet presAssocID="{AA69A432-E20F-9445-80EC-5A6FC1C93499}" presName="node" presStyleLbl="node1" presStyleIdx="4" presStyleCnt="6" custScaleX="111646" custScaleY="131736">
        <dgm:presLayoutVars>
          <dgm:bulletEnabled val="1"/>
        </dgm:presLayoutVars>
      </dgm:prSet>
      <dgm:spPr/>
    </dgm:pt>
    <dgm:pt modelId="{DDB639BE-236F-C742-965C-42A779507B8E}" type="pres">
      <dgm:prSet presAssocID="{AA69A432-E20F-9445-80EC-5A6FC1C93499}" presName="spNode" presStyleCnt="0"/>
      <dgm:spPr/>
    </dgm:pt>
    <dgm:pt modelId="{660AAA3D-7B91-C84F-9BAE-82076BB71101}" type="pres">
      <dgm:prSet presAssocID="{E5D23B2E-EE0C-5B48-BF46-601873C91F32}" presName="sibTrans" presStyleLbl="sibTrans1D1" presStyleIdx="4" presStyleCnt="6"/>
      <dgm:spPr/>
    </dgm:pt>
    <dgm:pt modelId="{831C5082-6400-3343-B6E8-6BA2C78BE034}" type="pres">
      <dgm:prSet presAssocID="{6B260C80-5E26-8342-9D69-52126C9765A5}" presName="node" presStyleLbl="node1" presStyleIdx="5" presStyleCnt="6" custScaleX="111646" custScaleY="131736">
        <dgm:presLayoutVars>
          <dgm:bulletEnabled val="1"/>
        </dgm:presLayoutVars>
      </dgm:prSet>
      <dgm:spPr/>
    </dgm:pt>
    <dgm:pt modelId="{237ED1AB-E681-4B4D-9D5F-77DB015FE588}" type="pres">
      <dgm:prSet presAssocID="{6B260C80-5E26-8342-9D69-52126C9765A5}" presName="spNode" presStyleCnt="0"/>
      <dgm:spPr/>
    </dgm:pt>
    <dgm:pt modelId="{65B2F06B-C0EB-B54E-A3DA-C509C759ADC5}" type="pres">
      <dgm:prSet presAssocID="{4C267104-BBF1-AC4A-97F8-FF07EA225D73}" presName="sibTrans" presStyleLbl="sibTrans1D1" presStyleIdx="5" presStyleCnt="6"/>
      <dgm:spPr/>
    </dgm:pt>
  </dgm:ptLst>
  <dgm:cxnLst>
    <dgm:cxn modelId="{35D97907-D0B8-5B48-91B3-25BAC7BB07EE}" type="presOf" srcId="{43976A62-8B25-B443-A314-937EA6FB8639}" destId="{9080F7D4-EC86-C64C-AAE8-6215F0448B84}" srcOrd="0" destOrd="0" presId="urn:microsoft.com/office/officeart/2005/8/layout/cycle6"/>
    <dgm:cxn modelId="{77D36A0B-754A-DC45-AACC-8B05D50EA4F1}" srcId="{B952AD99-FF84-7F4F-830F-8EB854DD5D3C}" destId="{57355E33-C692-0048-BCB7-E0D371FEE894}" srcOrd="3" destOrd="0" parTransId="{6EFB06BD-ECC7-2847-9689-28DFDEA07EDD}" sibTransId="{7F669969-3E24-504D-8AD0-C860EDD50C4D}"/>
    <dgm:cxn modelId="{50F9E628-D346-CC4A-9107-1318632C1B6F}" type="presOf" srcId="{7F669969-3E24-504D-8AD0-C860EDD50C4D}" destId="{9C62F072-327B-7344-8A43-9C507D463D4D}" srcOrd="0" destOrd="0" presId="urn:microsoft.com/office/officeart/2005/8/layout/cycle6"/>
    <dgm:cxn modelId="{5DEC1631-996C-BE4C-AB11-CF23571B0C27}" type="presOf" srcId="{6B260C80-5E26-8342-9D69-52126C9765A5}" destId="{831C5082-6400-3343-B6E8-6BA2C78BE034}" srcOrd="0" destOrd="0" presId="urn:microsoft.com/office/officeart/2005/8/layout/cycle6"/>
    <dgm:cxn modelId="{BC0E7C36-8D9C-3B44-83FD-937BBB7D0292}" type="presOf" srcId="{F930948F-BF9A-9B4E-87A5-9549EB6FF625}" destId="{E5ED539C-8D68-4C42-A820-094C57AEFDE9}" srcOrd="0" destOrd="0" presId="urn:microsoft.com/office/officeart/2005/8/layout/cycle6"/>
    <dgm:cxn modelId="{468F8039-C461-6D4E-8D8E-F5F4AC1C21E1}" srcId="{B952AD99-FF84-7F4F-830F-8EB854DD5D3C}" destId="{6B260C80-5E26-8342-9D69-52126C9765A5}" srcOrd="5" destOrd="0" parTransId="{DCC6B78C-7FCE-744D-8893-3C4B7D3AA0F7}" sibTransId="{4C267104-BBF1-AC4A-97F8-FF07EA225D73}"/>
    <dgm:cxn modelId="{6F7AF63B-22EC-AF40-9529-B3D5B7105742}" type="presOf" srcId="{D54CCCE0-30B8-3740-B34C-315AE88AEEEB}" destId="{34BEB2B2-3468-0F4A-A300-101A3EB9FF95}" srcOrd="0" destOrd="0" presId="urn:microsoft.com/office/officeart/2005/8/layout/cycle6"/>
    <dgm:cxn modelId="{62771E41-3C5F-2E42-A55C-C45104B91DD2}" type="presOf" srcId="{0590AAA7-5757-7245-9A80-837DAD49F3D0}" destId="{989D8B32-4E9A-3C43-B201-E2D2F884D82B}" srcOrd="0" destOrd="0" presId="urn:microsoft.com/office/officeart/2005/8/layout/cycle6"/>
    <dgm:cxn modelId="{D6CCFE41-41A0-2C41-B9EB-F4B94504F96B}" type="presOf" srcId="{B3B8A19D-44C1-AE4C-8F5E-9BC7EFF5EF33}" destId="{5B5B4264-7D27-5241-A8F8-644FB1CD8CA1}" srcOrd="0" destOrd="0" presId="urn:microsoft.com/office/officeart/2005/8/layout/cycle6"/>
    <dgm:cxn modelId="{968B7965-EA7B-824F-85C6-F22E37D96AB1}" type="presOf" srcId="{4C267104-BBF1-AC4A-97F8-FF07EA225D73}" destId="{65B2F06B-C0EB-B54E-A3DA-C509C759ADC5}" srcOrd="0" destOrd="0" presId="urn:microsoft.com/office/officeart/2005/8/layout/cycle6"/>
    <dgm:cxn modelId="{75F4BB69-5309-8542-B68F-22346B99EE4D}" type="presOf" srcId="{FB1526E0-7196-FD4B-A6B1-8A6D23E112F2}" destId="{52C2517C-ACBE-1949-94EC-7F9C5F323C22}" srcOrd="0" destOrd="0" presId="urn:microsoft.com/office/officeart/2005/8/layout/cycle6"/>
    <dgm:cxn modelId="{6764AD71-F7EF-B548-83D3-935018139ADB}" type="presOf" srcId="{B952AD99-FF84-7F4F-830F-8EB854DD5D3C}" destId="{D6F4D615-0B1D-0D44-870C-06C2404AD873}" srcOrd="0" destOrd="0" presId="urn:microsoft.com/office/officeart/2005/8/layout/cycle6"/>
    <dgm:cxn modelId="{D895F578-0198-4745-B006-AA46F5B7D539}" type="presOf" srcId="{E5D23B2E-EE0C-5B48-BF46-601873C91F32}" destId="{660AAA3D-7B91-C84F-9BAE-82076BB71101}" srcOrd="0" destOrd="0" presId="urn:microsoft.com/office/officeart/2005/8/layout/cycle6"/>
    <dgm:cxn modelId="{EC58E486-0EFA-7542-843F-E2B8FD7721E5}" type="presOf" srcId="{57355E33-C692-0048-BCB7-E0D371FEE894}" destId="{E9010469-5BB9-0548-8313-726A08736E4B}" srcOrd="0" destOrd="0" presId="urn:microsoft.com/office/officeart/2005/8/layout/cycle6"/>
    <dgm:cxn modelId="{26F78688-9789-DB4F-A5ED-1E25FA4522A4}" srcId="{B952AD99-FF84-7F4F-830F-8EB854DD5D3C}" destId="{D54CCCE0-30B8-3740-B34C-315AE88AEEEB}" srcOrd="0" destOrd="0" parTransId="{D3137035-570A-D749-876F-2781DB325F0F}" sibTransId="{B3B8A19D-44C1-AE4C-8F5E-9BC7EFF5EF33}"/>
    <dgm:cxn modelId="{E7AC079B-85FD-F04F-A186-760C60B3E7CE}" srcId="{B952AD99-FF84-7F4F-830F-8EB854DD5D3C}" destId="{F930948F-BF9A-9B4E-87A5-9549EB6FF625}" srcOrd="2" destOrd="0" parTransId="{861000C4-A6B6-424B-B096-029D7A0BE666}" sibTransId="{43976A62-8B25-B443-A314-937EA6FB8639}"/>
    <dgm:cxn modelId="{22EE50C3-1881-004B-BB33-C15C019EF327}" srcId="{B952AD99-FF84-7F4F-830F-8EB854DD5D3C}" destId="{AA69A432-E20F-9445-80EC-5A6FC1C93499}" srcOrd="4" destOrd="0" parTransId="{C904B71B-212F-3648-B712-21741E9D5BBE}" sibTransId="{E5D23B2E-EE0C-5B48-BF46-601873C91F32}"/>
    <dgm:cxn modelId="{7B8D3CC6-8CB0-EF41-86FA-9E2742101AE5}" type="presOf" srcId="{AA69A432-E20F-9445-80EC-5A6FC1C93499}" destId="{F0C8DED7-7F82-E04F-AAD2-CA77729ED7ED}" srcOrd="0" destOrd="0" presId="urn:microsoft.com/office/officeart/2005/8/layout/cycle6"/>
    <dgm:cxn modelId="{A9295FDA-7221-EE4F-B007-07E42872CA1C}" srcId="{B952AD99-FF84-7F4F-830F-8EB854DD5D3C}" destId="{0590AAA7-5757-7245-9A80-837DAD49F3D0}" srcOrd="1" destOrd="0" parTransId="{1ABCC8CD-6455-8343-99BB-A1BEB4E2EC81}" sibTransId="{FB1526E0-7196-FD4B-A6B1-8A6D23E112F2}"/>
    <dgm:cxn modelId="{BA55A0CB-48D8-624F-B6AA-28E13A1AB474}" type="presParOf" srcId="{D6F4D615-0B1D-0D44-870C-06C2404AD873}" destId="{34BEB2B2-3468-0F4A-A300-101A3EB9FF95}" srcOrd="0" destOrd="0" presId="urn:microsoft.com/office/officeart/2005/8/layout/cycle6"/>
    <dgm:cxn modelId="{A77DE9C7-741B-EE4A-8FCC-ED01704BE8D8}" type="presParOf" srcId="{D6F4D615-0B1D-0D44-870C-06C2404AD873}" destId="{0A327470-CADE-A84B-AAFC-84446EA0F4CE}" srcOrd="1" destOrd="0" presId="urn:microsoft.com/office/officeart/2005/8/layout/cycle6"/>
    <dgm:cxn modelId="{CF5062D7-FE84-3446-85B8-E86ECE43DB11}" type="presParOf" srcId="{D6F4D615-0B1D-0D44-870C-06C2404AD873}" destId="{5B5B4264-7D27-5241-A8F8-644FB1CD8CA1}" srcOrd="2" destOrd="0" presId="urn:microsoft.com/office/officeart/2005/8/layout/cycle6"/>
    <dgm:cxn modelId="{74333A61-D413-F147-BFE5-110E8F2DFB9A}" type="presParOf" srcId="{D6F4D615-0B1D-0D44-870C-06C2404AD873}" destId="{989D8B32-4E9A-3C43-B201-E2D2F884D82B}" srcOrd="3" destOrd="0" presId="urn:microsoft.com/office/officeart/2005/8/layout/cycle6"/>
    <dgm:cxn modelId="{5E3DC4CA-2CE5-EE4B-A7E5-2DAA44B7B4C8}" type="presParOf" srcId="{D6F4D615-0B1D-0D44-870C-06C2404AD873}" destId="{537516E3-6AA7-D843-ADDD-426308DBD46A}" srcOrd="4" destOrd="0" presId="urn:microsoft.com/office/officeart/2005/8/layout/cycle6"/>
    <dgm:cxn modelId="{AC48FC36-6691-2747-975A-13F137D6E509}" type="presParOf" srcId="{D6F4D615-0B1D-0D44-870C-06C2404AD873}" destId="{52C2517C-ACBE-1949-94EC-7F9C5F323C22}" srcOrd="5" destOrd="0" presId="urn:microsoft.com/office/officeart/2005/8/layout/cycle6"/>
    <dgm:cxn modelId="{2D830710-5AB1-D840-8379-4D3BC3F1D998}" type="presParOf" srcId="{D6F4D615-0B1D-0D44-870C-06C2404AD873}" destId="{E5ED539C-8D68-4C42-A820-094C57AEFDE9}" srcOrd="6" destOrd="0" presId="urn:microsoft.com/office/officeart/2005/8/layout/cycle6"/>
    <dgm:cxn modelId="{6AA25921-E3FA-1047-A098-B80C5D04A590}" type="presParOf" srcId="{D6F4D615-0B1D-0D44-870C-06C2404AD873}" destId="{210960E9-9F85-654D-97D3-D355020BD9C3}" srcOrd="7" destOrd="0" presId="urn:microsoft.com/office/officeart/2005/8/layout/cycle6"/>
    <dgm:cxn modelId="{37DFB0DE-2C4D-2D49-948F-14F9AABBA669}" type="presParOf" srcId="{D6F4D615-0B1D-0D44-870C-06C2404AD873}" destId="{9080F7D4-EC86-C64C-AAE8-6215F0448B84}" srcOrd="8" destOrd="0" presId="urn:microsoft.com/office/officeart/2005/8/layout/cycle6"/>
    <dgm:cxn modelId="{BE29D52B-8C68-904F-9EE2-35A8D7356559}" type="presParOf" srcId="{D6F4D615-0B1D-0D44-870C-06C2404AD873}" destId="{E9010469-5BB9-0548-8313-726A08736E4B}" srcOrd="9" destOrd="0" presId="urn:microsoft.com/office/officeart/2005/8/layout/cycle6"/>
    <dgm:cxn modelId="{8A7493E4-E6B6-304E-8963-6D59E09A99F2}" type="presParOf" srcId="{D6F4D615-0B1D-0D44-870C-06C2404AD873}" destId="{857A8EBD-2BFE-6047-AD15-16263A2A4B29}" srcOrd="10" destOrd="0" presId="urn:microsoft.com/office/officeart/2005/8/layout/cycle6"/>
    <dgm:cxn modelId="{D57150F7-1EBD-804C-B954-CDA5D5742403}" type="presParOf" srcId="{D6F4D615-0B1D-0D44-870C-06C2404AD873}" destId="{9C62F072-327B-7344-8A43-9C507D463D4D}" srcOrd="11" destOrd="0" presId="urn:microsoft.com/office/officeart/2005/8/layout/cycle6"/>
    <dgm:cxn modelId="{EAB82F83-FF77-6E41-9E22-DF6127A8EA3C}" type="presParOf" srcId="{D6F4D615-0B1D-0D44-870C-06C2404AD873}" destId="{F0C8DED7-7F82-E04F-AAD2-CA77729ED7ED}" srcOrd="12" destOrd="0" presId="urn:microsoft.com/office/officeart/2005/8/layout/cycle6"/>
    <dgm:cxn modelId="{484BB1B0-0312-604B-9C89-D6E293DF41F7}" type="presParOf" srcId="{D6F4D615-0B1D-0D44-870C-06C2404AD873}" destId="{DDB639BE-236F-C742-965C-42A779507B8E}" srcOrd="13" destOrd="0" presId="urn:microsoft.com/office/officeart/2005/8/layout/cycle6"/>
    <dgm:cxn modelId="{4DE29ABC-17FF-CF47-BC57-A0261E97DE52}" type="presParOf" srcId="{D6F4D615-0B1D-0D44-870C-06C2404AD873}" destId="{660AAA3D-7B91-C84F-9BAE-82076BB71101}" srcOrd="14" destOrd="0" presId="urn:microsoft.com/office/officeart/2005/8/layout/cycle6"/>
    <dgm:cxn modelId="{E731740F-A41E-0F46-B504-C5B25FD4D6DC}" type="presParOf" srcId="{D6F4D615-0B1D-0D44-870C-06C2404AD873}" destId="{831C5082-6400-3343-B6E8-6BA2C78BE034}" srcOrd="15" destOrd="0" presId="urn:microsoft.com/office/officeart/2005/8/layout/cycle6"/>
    <dgm:cxn modelId="{25DE851F-0893-A444-AAF8-3D74A5C8E23B}" type="presParOf" srcId="{D6F4D615-0B1D-0D44-870C-06C2404AD873}" destId="{237ED1AB-E681-4B4D-9D5F-77DB015FE588}" srcOrd="16" destOrd="0" presId="urn:microsoft.com/office/officeart/2005/8/layout/cycle6"/>
    <dgm:cxn modelId="{65A0BE7C-A23C-2449-A689-6EECE644DE0E}" type="presParOf" srcId="{D6F4D615-0B1D-0D44-870C-06C2404AD873}" destId="{65B2F06B-C0EB-B54E-A3DA-C509C759ADC5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433A716-4305-1241-B62D-3BDAEBD9C08A}" type="doc">
      <dgm:prSet loTypeId="urn:microsoft.com/office/officeart/2005/8/layout/hProcess4" loCatId="" qsTypeId="urn:microsoft.com/office/officeart/2005/8/quickstyle/simple3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B5918881-818C-2B4D-93DF-A36C943CE5E6}">
      <dgm:prSet phldrT="[Text]" custT="1"/>
      <dgm:spPr>
        <a:gradFill rotWithShape="0">
          <a:gsLst>
            <a:gs pos="0">
              <a:schemeClr val="accent5"/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</a:gradFill>
      </dgm:spPr>
      <dgm:t>
        <a:bodyPr/>
        <a:lstStyle/>
        <a:p>
          <a:r>
            <a:rPr lang="en-US" sz="1600" dirty="0">
              <a:latin typeface="Gill Sans MT" panose="020B0502020104020203" pitchFamily="34" charset="77"/>
            </a:rPr>
            <a:t>Month 1</a:t>
          </a:r>
        </a:p>
      </dgm:t>
    </dgm:pt>
    <dgm:pt modelId="{1981B7BB-53C1-4442-AF39-E949EA5ED59B}" type="parTrans" cxnId="{7F7BAE8C-B92A-F044-ACB4-6A87233C3B55}">
      <dgm:prSet/>
      <dgm:spPr/>
      <dgm:t>
        <a:bodyPr/>
        <a:lstStyle/>
        <a:p>
          <a:endParaRPr lang="en-US"/>
        </a:p>
      </dgm:t>
    </dgm:pt>
    <dgm:pt modelId="{69A3EACE-0B95-3B42-8046-0ECDE37F4782}" type="sibTrans" cxnId="{7F7BAE8C-B92A-F044-ACB4-6A87233C3B55}">
      <dgm:prSet/>
      <dgm:spPr/>
      <dgm:t>
        <a:bodyPr/>
        <a:lstStyle/>
        <a:p>
          <a:endParaRPr lang="en-US"/>
        </a:p>
      </dgm:t>
    </dgm:pt>
    <dgm:pt modelId="{97F15FF8-6979-614B-AD43-643BA02D00AF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600" dirty="0">
              <a:latin typeface="Gill Sans MT" panose="020B0502020104020203" pitchFamily="34" charset="77"/>
            </a:rPr>
            <a:t>Prepare Online: Part 1. Engage</a:t>
          </a:r>
        </a:p>
      </dgm:t>
    </dgm:pt>
    <dgm:pt modelId="{E513849E-E68A-2A46-BF21-B78CFFF677B0}" type="parTrans" cxnId="{26890690-9C6F-0248-8256-63F00F67F8FA}">
      <dgm:prSet/>
      <dgm:spPr/>
      <dgm:t>
        <a:bodyPr/>
        <a:lstStyle/>
        <a:p>
          <a:endParaRPr lang="en-US"/>
        </a:p>
      </dgm:t>
    </dgm:pt>
    <dgm:pt modelId="{DA037C21-719A-9A48-8312-1F7F43A790B5}" type="sibTrans" cxnId="{26890690-9C6F-0248-8256-63F00F67F8FA}">
      <dgm:prSet/>
      <dgm:spPr/>
      <dgm:t>
        <a:bodyPr/>
        <a:lstStyle/>
        <a:p>
          <a:endParaRPr lang="en-US"/>
        </a:p>
      </dgm:t>
    </dgm:pt>
    <dgm:pt modelId="{1A77C8BD-A786-904F-A391-57D3EE529A4C}">
      <dgm:prSet phldrT="[Text]" custT="1"/>
      <dgm:spPr>
        <a:gradFill rotWithShape="0">
          <a:gsLst>
            <a:gs pos="0">
              <a:schemeClr val="accent5"/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</a:gradFill>
      </dgm:spPr>
      <dgm:t>
        <a:bodyPr/>
        <a:lstStyle/>
        <a:p>
          <a:r>
            <a:rPr lang="en-US" sz="1600" dirty="0">
              <a:latin typeface="Gill Sans MT" panose="020B0502020104020203" pitchFamily="34" charset="77"/>
            </a:rPr>
            <a:t>Month 2</a:t>
          </a:r>
        </a:p>
      </dgm:t>
    </dgm:pt>
    <dgm:pt modelId="{0D664C95-306E-314B-8430-9A594F794107}" type="parTrans" cxnId="{12695D4B-B735-2544-AF8E-124166A19EB0}">
      <dgm:prSet/>
      <dgm:spPr/>
      <dgm:t>
        <a:bodyPr/>
        <a:lstStyle/>
        <a:p>
          <a:endParaRPr lang="en-US"/>
        </a:p>
      </dgm:t>
    </dgm:pt>
    <dgm:pt modelId="{AA2DDD69-2118-FC42-A1C6-E48AB9228FD6}" type="sibTrans" cxnId="{12695D4B-B735-2544-AF8E-124166A19EB0}">
      <dgm:prSet/>
      <dgm:spPr/>
      <dgm:t>
        <a:bodyPr/>
        <a:lstStyle/>
        <a:p>
          <a:endParaRPr lang="en-US"/>
        </a:p>
      </dgm:t>
    </dgm:pt>
    <dgm:pt modelId="{11A9BAA8-2C52-6A4B-8549-6C87EBBA3AF1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600" dirty="0">
              <a:latin typeface="Gill Sans MT" panose="020B0502020104020203" pitchFamily="34" charset="77"/>
            </a:rPr>
            <a:t>Prepare Online: Part 2. Explore</a:t>
          </a:r>
        </a:p>
      </dgm:t>
    </dgm:pt>
    <dgm:pt modelId="{7631A463-DF1C-364D-9A01-446B226A78AB}" type="parTrans" cxnId="{6C9D51BF-B6BF-CE46-8B56-8255D1D65452}">
      <dgm:prSet/>
      <dgm:spPr/>
      <dgm:t>
        <a:bodyPr/>
        <a:lstStyle/>
        <a:p>
          <a:endParaRPr lang="en-US"/>
        </a:p>
      </dgm:t>
    </dgm:pt>
    <dgm:pt modelId="{D3CF4807-B4A6-F74F-8E96-9479F94FE33C}" type="sibTrans" cxnId="{6C9D51BF-B6BF-CE46-8B56-8255D1D65452}">
      <dgm:prSet/>
      <dgm:spPr/>
      <dgm:t>
        <a:bodyPr/>
        <a:lstStyle/>
        <a:p>
          <a:endParaRPr lang="en-US"/>
        </a:p>
      </dgm:t>
    </dgm:pt>
    <dgm:pt modelId="{26DE8192-9B51-614D-A8AD-E8C735E86F12}">
      <dgm:prSet phldrT="[Text]" custT="1"/>
      <dgm:spPr>
        <a:gradFill rotWithShape="0">
          <a:gsLst>
            <a:gs pos="0">
              <a:schemeClr val="accent5"/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</a:gradFill>
      </dgm:spPr>
      <dgm:t>
        <a:bodyPr/>
        <a:lstStyle/>
        <a:p>
          <a:r>
            <a:rPr lang="en-US" sz="1600" dirty="0">
              <a:latin typeface="Gill Sans MT" panose="020B0502020104020203" pitchFamily="34" charset="77"/>
            </a:rPr>
            <a:t>Month 3</a:t>
          </a:r>
        </a:p>
      </dgm:t>
    </dgm:pt>
    <dgm:pt modelId="{C1E9D909-1AE8-7245-9A1A-0181A81C21D2}" type="parTrans" cxnId="{3F0D7252-1303-A340-833E-784693D372C0}">
      <dgm:prSet/>
      <dgm:spPr/>
      <dgm:t>
        <a:bodyPr/>
        <a:lstStyle/>
        <a:p>
          <a:endParaRPr lang="en-US"/>
        </a:p>
      </dgm:t>
    </dgm:pt>
    <dgm:pt modelId="{E0AC2667-B20D-A841-B6DF-A46229DD1FF2}" type="sibTrans" cxnId="{3F0D7252-1303-A340-833E-784693D372C0}">
      <dgm:prSet/>
      <dgm:spPr/>
      <dgm:t>
        <a:bodyPr/>
        <a:lstStyle/>
        <a:p>
          <a:endParaRPr lang="en-US"/>
        </a:p>
      </dgm:t>
    </dgm:pt>
    <dgm:pt modelId="{266DA215-E556-9848-AD53-28AED64BA50C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600" dirty="0">
              <a:latin typeface="Gill Sans MT" panose="020B0502020104020203" pitchFamily="34" charset="77"/>
            </a:rPr>
            <a:t>Prepare Online: Part 3. Practice &amp; Part 4. Application</a:t>
          </a:r>
        </a:p>
      </dgm:t>
    </dgm:pt>
    <dgm:pt modelId="{F375C6C0-2F1F-BA41-AB4E-FD40F3059891}" type="parTrans" cxnId="{60ACDFDB-3DA2-9A47-A838-E9B848E97603}">
      <dgm:prSet/>
      <dgm:spPr/>
      <dgm:t>
        <a:bodyPr/>
        <a:lstStyle/>
        <a:p>
          <a:endParaRPr lang="en-US"/>
        </a:p>
      </dgm:t>
    </dgm:pt>
    <dgm:pt modelId="{5570C981-7789-2944-B3D4-8766EBA0297B}" type="sibTrans" cxnId="{60ACDFDB-3DA2-9A47-A838-E9B848E97603}">
      <dgm:prSet/>
      <dgm:spPr/>
      <dgm:t>
        <a:bodyPr/>
        <a:lstStyle/>
        <a:p>
          <a:endParaRPr lang="en-US"/>
        </a:p>
      </dgm:t>
    </dgm:pt>
    <dgm:pt modelId="{BC1D420B-42E3-2B4A-AD5A-1ED7230B9AA6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600" dirty="0">
              <a:latin typeface="Gill Sans MT" panose="020B0502020104020203" pitchFamily="34" charset="77"/>
            </a:rPr>
            <a:t>In-Service Service:  Discussion</a:t>
          </a:r>
        </a:p>
      </dgm:t>
    </dgm:pt>
    <dgm:pt modelId="{4C7FB457-C6ED-954D-AE67-69449B638F26}" type="parTrans" cxnId="{4CB1B01B-D6A1-104E-9E3B-EC755BEEA607}">
      <dgm:prSet/>
      <dgm:spPr/>
      <dgm:t>
        <a:bodyPr/>
        <a:lstStyle/>
        <a:p>
          <a:endParaRPr lang="en-US"/>
        </a:p>
      </dgm:t>
    </dgm:pt>
    <dgm:pt modelId="{6C6D4FC4-5B3A-3D45-90FF-E16ACB8CE66E}" type="sibTrans" cxnId="{4CB1B01B-D6A1-104E-9E3B-EC755BEEA607}">
      <dgm:prSet/>
      <dgm:spPr/>
      <dgm:t>
        <a:bodyPr/>
        <a:lstStyle/>
        <a:p>
          <a:endParaRPr lang="en-US"/>
        </a:p>
      </dgm:t>
    </dgm:pt>
    <dgm:pt modelId="{76FF44AA-3F17-2A40-A48F-04550FD28FA2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600" dirty="0">
              <a:latin typeface="Gill Sans MT" panose="020B0502020104020203" pitchFamily="34" charset="77"/>
            </a:rPr>
            <a:t>In Service Session: Discussion</a:t>
          </a:r>
        </a:p>
      </dgm:t>
    </dgm:pt>
    <dgm:pt modelId="{F33894AD-E11D-4348-92F7-1AE2ABF1CCBE}" type="parTrans" cxnId="{331E4794-90EA-3349-B90E-A85A27EC1601}">
      <dgm:prSet/>
      <dgm:spPr/>
      <dgm:t>
        <a:bodyPr/>
        <a:lstStyle/>
        <a:p>
          <a:endParaRPr lang="en-US"/>
        </a:p>
      </dgm:t>
    </dgm:pt>
    <dgm:pt modelId="{99C360B1-CEDF-4947-BB14-42579A871CD5}" type="sibTrans" cxnId="{331E4794-90EA-3349-B90E-A85A27EC1601}">
      <dgm:prSet/>
      <dgm:spPr/>
      <dgm:t>
        <a:bodyPr/>
        <a:lstStyle/>
        <a:p>
          <a:endParaRPr lang="en-US"/>
        </a:p>
      </dgm:t>
    </dgm:pt>
    <dgm:pt modelId="{5B9D5CE9-69BF-5A46-A3E9-2BF451414399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600" dirty="0">
              <a:latin typeface="Gill Sans MT" panose="020B0502020104020203" pitchFamily="34" charset="77"/>
            </a:rPr>
            <a:t>In-Service Session: Sharing Projects &amp; Collaborating Together</a:t>
          </a:r>
        </a:p>
      </dgm:t>
    </dgm:pt>
    <dgm:pt modelId="{4B07DAD7-3E81-D04C-A900-89DDBD90AB5C}" type="parTrans" cxnId="{FF17F9E4-E16A-364A-8322-C8145A3F21DE}">
      <dgm:prSet/>
      <dgm:spPr/>
      <dgm:t>
        <a:bodyPr/>
        <a:lstStyle/>
        <a:p>
          <a:endParaRPr lang="en-US"/>
        </a:p>
      </dgm:t>
    </dgm:pt>
    <dgm:pt modelId="{ADE59CB6-0770-EF47-8E64-0E383468D1B7}" type="sibTrans" cxnId="{FF17F9E4-E16A-364A-8322-C8145A3F21DE}">
      <dgm:prSet/>
      <dgm:spPr/>
      <dgm:t>
        <a:bodyPr/>
        <a:lstStyle/>
        <a:p>
          <a:endParaRPr lang="en-US"/>
        </a:p>
      </dgm:t>
    </dgm:pt>
    <dgm:pt modelId="{7E0F6271-E148-D44C-97B5-2A77C411A2A9}" type="pres">
      <dgm:prSet presAssocID="{F433A716-4305-1241-B62D-3BDAEBD9C08A}" presName="Name0" presStyleCnt="0">
        <dgm:presLayoutVars>
          <dgm:dir/>
          <dgm:animLvl val="lvl"/>
          <dgm:resizeHandles val="exact"/>
        </dgm:presLayoutVars>
      </dgm:prSet>
      <dgm:spPr/>
    </dgm:pt>
    <dgm:pt modelId="{EEC62FD8-621F-E543-909F-ADA349F9409A}" type="pres">
      <dgm:prSet presAssocID="{F433A716-4305-1241-B62D-3BDAEBD9C08A}" presName="tSp" presStyleCnt="0"/>
      <dgm:spPr/>
    </dgm:pt>
    <dgm:pt modelId="{E4EF0CB8-E1F8-9645-BF92-C3358C97DE0D}" type="pres">
      <dgm:prSet presAssocID="{F433A716-4305-1241-B62D-3BDAEBD9C08A}" presName="bSp" presStyleCnt="0"/>
      <dgm:spPr/>
    </dgm:pt>
    <dgm:pt modelId="{9A711CBF-46F6-3F42-9A65-E7B0E86B2CA1}" type="pres">
      <dgm:prSet presAssocID="{F433A716-4305-1241-B62D-3BDAEBD9C08A}" presName="process" presStyleCnt="0"/>
      <dgm:spPr/>
    </dgm:pt>
    <dgm:pt modelId="{DF79B26A-79D8-8D4B-9188-7673D0FE6DA7}" type="pres">
      <dgm:prSet presAssocID="{B5918881-818C-2B4D-93DF-A36C943CE5E6}" presName="composite1" presStyleCnt="0"/>
      <dgm:spPr/>
    </dgm:pt>
    <dgm:pt modelId="{EA0A17F4-AF5D-BC4E-A77B-302B231C47F0}" type="pres">
      <dgm:prSet presAssocID="{B5918881-818C-2B4D-93DF-A36C943CE5E6}" presName="dummyNode1" presStyleLbl="node1" presStyleIdx="0" presStyleCnt="3"/>
      <dgm:spPr/>
    </dgm:pt>
    <dgm:pt modelId="{A233F0F4-A54C-F745-9097-54E614A32C8F}" type="pres">
      <dgm:prSet presAssocID="{B5918881-818C-2B4D-93DF-A36C943CE5E6}" presName="childNode1" presStyleLbl="bgAcc1" presStyleIdx="0" presStyleCnt="3" custScaleY="143841">
        <dgm:presLayoutVars>
          <dgm:bulletEnabled val="1"/>
        </dgm:presLayoutVars>
      </dgm:prSet>
      <dgm:spPr/>
    </dgm:pt>
    <dgm:pt modelId="{D66B3BFE-BEA6-A843-8C26-5B472442993E}" type="pres">
      <dgm:prSet presAssocID="{B5918881-818C-2B4D-93DF-A36C943CE5E6}" presName="childNode1tx" presStyleLbl="bgAcc1" presStyleIdx="0" presStyleCnt="3">
        <dgm:presLayoutVars>
          <dgm:bulletEnabled val="1"/>
        </dgm:presLayoutVars>
      </dgm:prSet>
      <dgm:spPr/>
    </dgm:pt>
    <dgm:pt modelId="{125C674E-9697-3145-9658-122B6368B1E9}" type="pres">
      <dgm:prSet presAssocID="{B5918881-818C-2B4D-93DF-A36C943CE5E6}" presName="parentNode1" presStyleLbl="node1" presStyleIdx="0" presStyleCnt="3" custScaleY="70386">
        <dgm:presLayoutVars>
          <dgm:chMax val="1"/>
          <dgm:bulletEnabled val="1"/>
        </dgm:presLayoutVars>
      </dgm:prSet>
      <dgm:spPr/>
    </dgm:pt>
    <dgm:pt modelId="{570D1D4B-77BB-7C42-A3AF-C2364B57816F}" type="pres">
      <dgm:prSet presAssocID="{B5918881-818C-2B4D-93DF-A36C943CE5E6}" presName="connSite1" presStyleCnt="0"/>
      <dgm:spPr/>
    </dgm:pt>
    <dgm:pt modelId="{D6640B8E-A7B1-3D40-95DF-9C349D7DECB2}" type="pres">
      <dgm:prSet presAssocID="{69A3EACE-0B95-3B42-8046-0ECDE37F4782}" presName="Name9" presStyleLbl="sibTrans2D1" presStyleIdx="0" presStyleCnt="2"/>
      <dgm:spPr/>
    </dgm:pt>
    <dgm:pt modelId="{F7C57607-7263-E74C-88CC-5958793179A1}" type="pres">
      <dgm:prSet presAssocID="{1A77C8BD-A786-904F-A391-57D3EE529A4C}" presName="composite2" presStyleCnt="0"/>
      <dgm:spPr/>
    </dgm:pt>
    <dgm:pt modelId="{254B326C-A0B0-AC4C-8ED5-143BD5165D3E}" type="pres">
      <dgm:prSet presAssocID="{1A77C8BD-A786-904F-A391-57D3EE529A4C}" presName="dummyNode2" presStyleLbl="node1" presStyleIdx="0" presStyleCnt="3"/>
      <dgm:spPr/>
    </dgm:pt>
    <dgm:pt modelId="{A5988CCE-E6A2-E94C-B3A2-4D1DEF6A1624}" type="pres">
      <dgm:prSet presAssocID="{1A77C8BD-A786-904F-A391-57D3EE529A4C}" presName="childNode2" presStyleLbl="bgAcc1" presStyleIdx="1" presStyleCnt="3" custScaleY="141583">
        <dgm:presLayoutVars>
          <dgm:bulletEnabled val="1"/>
        </dgm:presLayoutVars>
      </dgm:prSet>
      <dgm:spPr/>
    </dgm:pt>
    <dgm:pt modelId="{52978432-2F67-7B4E-ABD6-BB00CC87B6F3}" type="pres">
      <dgm:prSet presAssocID="{1A77C8BD-A786-904F-A391-57D3EE529A4C}" presName="childNode2tx" presStyleLbl="bgAcc1" presStyleIdx="1" presStyleCnt="3">
        <dgm:presLayoutVars>
          <dgm:bulletEnabled val="1"/>
        </dgm:presLayoutVars>
      </dgm:prSet>
      <dgm:spPr/>
    </dgm:pt>
    <dgm:pt modelId="{23B8514D-6AF9-F748-A999-E17573A4BD10}" type="pres">
      <dgm:prSet presAssocID="{1A77C8BD-A786-904F-A391-57D3EE529A4C}" presName="parentNode2" presStyleLbl="node1" presStyleIdx="1" presStyleCnt="3" custScaleY="71004">
        <dgm:presLayoutVars>
          <dgm:chMax val="0"/>
          <dgm:bulletEnabled val="1"/>
        </dgm:presLayoutVars>
      </dgm:prSet>
      <dgm:spPr/>
    </dgm:pt>
    <dgm:pt modelId="{9D7198A2-4F85-0E4E-B2E1-AA852879AD02}" type="pres">
      <dgm:prSet presAssocID="{1A77C8BD-A786-904F-A391-57D3EE529A4C}" presName="connSite2" presStyleCnt="0"/>
      <dgm:spPr/>
    </dgm:pt>
    <dgm:pt modelId="{E2A5FFE1-7FA5-CC49-B725-6E8DC9287677}" type="pres">
      <dgm:prSet presAssocID="{AA2DDD69-2118-FC42-A1C6-E48AB9228FD6}" presName="Name18" presStyleLbl="sibTrans2D1" presStyleIdx="1" presStyleCnt="2"/>
      <dgm:spPr/>
    </dgm:pt>
    <dgm:pt modelId="{54C3E74A-6D1B-A24F-9EE3-FC57D6D73561}" type="pres">
      <dgm:prSet presAssocID="{26DE8192-9B51-614D-A8AD-E8C735E86F12}" presName="composite1" presStyleCnt="0"/>
      <dgm:spPr/>
    </dgm:pt>
    <dgm:pt modelId="{EFFD4047-90F8-EE44-B59F-27DCFD7AD019}" type="pres">
      <dgm:prSet presAssocID="{26DE8192-9B51-614D-A8AD-E8C735E86F12}" presName="dummyNode1" presStyleLbl="node1" presStyleIdx="1" presStyleCnt="3"/>
      <dgm:spPr/>
    </dgm:pt>
    <dgm:pt modelId="{5CBB96B3-348C-2443-8BFE-D1072E23B753}" type="pres">
      <dgm:prSet presAssocID="{26DE8192-9B51-614D-A8AD-E8C735E86F12}" presName="childNode1" presStyleLbl="bgAcc1" presStyleIdx="2" presStyleCnt="3" custScaleY="142573">
        <dgm:presLayoutVars>
          <dgm:bulletEnabled val="1"/>
        </dgm:presLayoutVars>
      </dgm:prSet>
      <dgm:spPr/>
    </dgm:pt>
    <dgm:pt modelId="{7EF19771-779D-1046-890F-C7CDF2FAE6D8}" type="pres">
      <dgm:prSet presAssocID="{26DE8192-9B51-614D-A8AD-E8C735E86F12}" presName="childNode1tx" presStyleLbl="bgAcc1" presStyleIdx="2" presStyleCnt="3">
        <dgm:presLayoutVars>
          <dgm:bulletEnabled val="1"/>
        </dgm:presLayoutVars>
      </dgm:prSet>
      <dgm:spPr/>
    </dgm:pt>
    <dgm:pt modelId="{20181668-F39D-3B40-8DF4-97BE7D7D4F9C}" type="pres">
      <dgm:prSet presAssocID="{26DE8192-9B51-614D-A8AD-E8C735E86F12}" presName="parentNode1" presStyleLbl="node1" presStyleIdx="2" presStyleCnt="3" custScaleY="76772">
        <dgm:presLayoutVars>
          <dgm:chMax val="1"/>
          <dgm:bulletEnabled val="1"/>
        </dgm:presLayoutVars>
      </dgm:prSet>
      <dgm:spPr/>
    </dgm:pt>
    <dgm:pt modelId="{EB887F8C-5A30-5B48-A730-ACF99E1A45BF}" type="pres">
      <dgm:prSet presAssocID="{26DE8192-9B51-614D-A8AD-E8C735E86F12}" presName="connSite1" presStyleCnt="0"/>
      <dgm:spPr/>
    </dgm:pt>
  </dgm:ptLst>
  <dgm:cxnLst>
    <dgm:cxn modelId="{4CB1B01B-D6A1-104E-9E3B-EC755BEEA607}" srcId="{B5918881-818C-2B4D-93DF-A36C943CE5E6}" destId="{BC1D420B-42E3-2B4A-AD5A-1ED7230B9AA6}" srcOrd="1" destOrd="0" parTransId="{4C7FB457-C6ED-954D-AE67-69449B638F26}" sibTransId="{6C6D4FC4-5B3A-3D45-90FF-E16ACB8CE66E}"/>
    <dgm:cxn modelId="{CA7AC82F-BB93-1C40-8AEB-269EE17FD35C}" type="presOf" srcId="{76FF44AA-3F17-2A40-A48F-04550FD28FA2}" destId="{A5988CCE-E6A2-E94C-B3A2-4D1DEF6A1624}" srcOrd="0" destOrd="1" presId="urn:microsoft.com/office/officeart/2005/8/layout/hProcess4"/>
    <dgm:cxn modelId="{40BAAA32-B6DB-F34B-9A69-EADE0CB6C5AD}" type="presOf" srcId="{11A9BAA8-2C52-6A4B-8549-6C87EBBA3AF1}" destId="{52978432-2F67-7B4E-ABD6-BB00CC87B6F3}" srcOrd="1" destOrd="0" presId="urn:microsoft.com/office/officeart/2005/8/layout/hProcess4"/>
    <dgm:cxn modelId="{AAFFBD35-E027-234B-9DAA-B878B0431BBF}" type="presOf" srcId="{76FF44AA-3F17-2A40-A48F-04550FD28FA2}" destId="{52978432-2F67-7B4E-ABD6-BB00CC87B6F3}" srcOrd="1" destOrd="1" presId="urn:microsoft.com/office/officeart/2005/8/layout/hProcess4"/>
    <dgm:cxn modelId="{12695D4B-B735-2544-AF8E-124166A19EB0}" srcId="{F433A716-4305-1241-B62D-3BDAEBD9C08A}" destId="{1A77C8BD-A786-904F-A391-57D3EE529A4C}" srcOrd="1" destOrd="0" parTransId="{0D664C95-306E-314B-8430-9A594F794107}" sibTransId="{AA2DDD69-2118-FC42-A1C6-E48AB9228FD6}"/>
    <dgm:cxn modelId="{3F0D7252-1303-A340-833E-784693D372C0}" srcId="{F433A716-4305-1241-B62D-3BDAEBD9C08A}" destId="{26DE8192-9B51-614D-A8AD-E8C735E86F12}" srcOrd="2" destOrd="0" parTransId="{C1E9D909-1AE8-7245-9A1A-0181A81C21D2}" sibTransId="{E0AC2667-B20D-A841-B6DF-A46229DD1FF2}"/>
    <dgm:cxn modelId="{717A5E66-2154-4540-ACDA-F39A4ADADB47}" type="presOf" srcId="{F433A716-4305-1241-B62D-3BDAEBD9C08A}" destId="{7E0F6271-E148-D44C-97B5-2A77C411A2A9}" srcOrd="0" destOrd="0" presId="urn:microsoft.com/office/officeart/2005/8/layout/hProcess4"/>
    <dgm:cxn modelId="{243B1767-579C-484C-8CBC-A614ED627AF9}" type="presOf" srcId="{11A9BAA8-2C52-6A4B-8549-6C87EBBA3AF1}" destId="{A5988CCE-E6A2-E94C-B3A2-4D1DEF6A1624}" srcOrd="0" destOrd="0" presId="urn:microsoft.com/office/officeart/2005/8/layout/hProcess4"/>
    <dgm:cxn modelId="{85FF4578-8A8A-684B-B098-E0D57E1F7E6B}" type="presOf" srcId="{BC1D420B-42E3-2B4A-AD5A-1ED7230B9AA6}" destId="{A233F0F4-A54C-F745-9097-54E614A32C8F}" srcOrd="0" destOrd="1" presId="urn:microsoft.com/office/officeart/2005/8/layout/hProcess4"/>
    <dgm:cxn modelId="{7F7BAE8C-B92A-F044-ACB4-6A87233C3B55}" srcId="{F433A716-4305-1241-B62D-3BDAEBD9C08A}" destId="{B5918881-818C-2B4D-93DF-A36C943CE5E6}" srcOrd="0" destOrd="0" parTransId="{1981B7BB-53C1-4442-AF39-E949EA5ED59B}" sibTransId="{69A3EACE-0B95-3B42-8046-0ECDE37F4782}"/>
    <dgm:cxn modelId="{26890690-9C6F-0248-8256-63F00F67F8FA}" srcId="{B5918881-818C-2B4D-93DF-A36C943CE5E6}" destId="{97F15FF8-6979-614B-AD43-643BA02D00AF}" srcOrd="0" destOrd="0" parTransId="{E513849E-E68A-2A46-BF21-B78CFFF677B0}" sibTransId="{DA037C21-719A-9A48-8312-1F7F43A790B5}"/>
    <dgm:cxn modelId="{331E4794-90EA-3349-B90E-A85A27EC1601}" srcId="{1A77C8BD-A786-904F-A391-57D3EE529A4C}" destId="{76FF44AA-3F17-2A40-A48F-04550FD28FA2}" srcOrd="1" destOrd="0" parTransId="{F33894AD-E11D-4348-92F7-1AE2ABF1CCBE}" sibTransId="{99C360B1-CEDF-4947-BB14-42579A871CD5}"/>
    <dgm:cxn modelId="{6142A7A0-7D87-0445-A292-B3D77BF49777}" type="presOf" srcId="{266DA215-E556-9848-AD53-28AED64BA50C}" destId="{7EF19771-779D-1046-890F-C7CDF2FAE6D8}" srcOrd="1" destOrd="0" presId="urn:microsoft.com/office/officeart/2005/8/layout/hProcess4"/>
    <dgm:cxn modelId="{FBD5EEB2-4A42-294D-98EB-A2910B7CF119}" type="presOf" srcId="{266DA215-E556-9848-AD53-28AED64BA50C}" destId="{5CBB96B3-348C-2443-8BFE-D1072E23B753}" srcOrd="0" destOrd="0" presId="urn:microsoft.com/office/officeart/2005/8/layout/hProcess4"/>
    <dgm:cxn modelId="{E5AF72B4-5D2D-AF4E-B8EB-EBFF125477C9}" type="presOf" srcId="{B5918881-818C-2B4D-93DF-A36C943CE5E6}" destId="{125C674E-9697-3145-9658-122B6368B1E9}" srcOrd="0" destOrd="0" presId="urn:microsoft.com/office/officeart/2005/8/layout/hProcess4"/>
    <dgm:cxn modelId="{64C314B5-9934-A34B-A95D-47982663CDE8}" type="presOf" srcId="{5B9D5CE9-69BF-5A46-A3E9-2BF451414399}" destId="{7EF19771-779D-1046-890F-C7CDF2FAE6D8}" srcOrd="1" destOrd="1" presId="urn:microsoft.com/office/officeart/2005/8/layout/hProcess4"/>
    <dgm:cxn modelId="{072625B5-AD73-2D4B-91F5-EC0F53F7233F}" type="presOf" srcId="{AA2DDD69-2118-FC42-A1C6-E48AB9228FD6}" destId="{E2A5FFE1-7FA5-CC49-B725-6E8DC9287677}" srcOrd="0" destOrd="0" presId="urn:microsoft.com/office/officeart/2005/8/layout/hProcess4"/>
    <dgm:cxn modelId="{6C9D51BF-B6BF-CE46-8B56-8255D1D65452}" srcId="{1A77C8BD-A786-904F-A391-57D3EE529A4C}" destId="{11A9BAA8-2C52-6A4B-8549-6C87EBBA3AF1}" srcOrd="0" destOrd="0" parTransId="{7631A463-DF1C-364D-9A01-446B226A78AB}" sibTransId="{D3CF4807-B4A6-F74F-8E96-9479F94FE33C}"/>
    <dgm:cxn modelId="{D190CAC1-9B18-8A47-851D-C56A7409F4EF}" type="presOf" srcId="{26DE8192-9B51-614D-A8AD-E8C735E86F12}" destId="{20181668-F39D-3B40-8DF4-97BE7D7D4F9C}" srcOrd="0" destOrd="0" presId="urn:microsoft.com/office/officeart/2005/8/layout/hProcess4"/>
    <dgm:cxn modelId="{69DB68C6-0134-1140-B6E3-340A7B35EF51}" type="presOf" srcId="{BC1D420B-42E3-2B4A-AD5A-1ED7230B9AA6}" destId="{D66B3BFE-BEA6-A843-8C26-5B472442993E}" srcOrd="1" destOrd="1" presId="urn:microsoft.com/office/officeart/2005/8/layout/hProcess4"/>
    <dgm:cxn modelId="{EC0C07D2-5CDB-554F-9E98-22A51B21855F}" type="presOf" srcId="{97F15FF8-6979-614B-AD43-643BA02D00AF}" destId="{A233F0F4-A54C-F745-9097-54E614A32C8F}" srcOrd="0" destOrd="0" presId="urn:microsoft.com/office/officeart/2005/8/layout/hProcess4"/>
    <dgm:cxn modelId="{60ACDFDB-3DA2-9A47-A838-E9B848E97603}" srcId="{26DE8192-9B51-614D-A8AD-E8C735E86F12}" destId="{266DA215-E556-9848-AD53-28AED64BA50C}" srcOrd="0" destOrd="0" parTransId="{F375C6C0-2F1F-BA41-AB4E-FD40F3059891}" sibTransId="{5570C981-7789-2944-B3D4-8766EBA0297B}"/>
    <dgm:cxn modelId="{FF17F9E4-E16A-364A-8322-C8145A3F21DE}" srcId="{26DE8192-9B51-614D-A8AD-E8C735E86F12}" destId="{5B9D5CE9-69BF-5A46-A3E9-2BF451414399}" srcOrd="1" destOrd="0" parTransId="{4B07DAD7-3E81-D04C-A900-89DDBD90AB5C}" sibTransId="{ADE59CB6-0770-EF47-8E64-0E383468D1B7}"/>
    <dgm:cxn modelId="{BC2A3CE6-A040-6845-B1AC-AB7E03797456}" type="presOf" srcId="{5B9D5CE9-69BF-5A46-A3E9-2BF451414399}" destId="{5CBB96B3-348C-2443-8BFE-D1072E23B753}" srcOrd="0" destOrd="1" presId="urn:microsoft.com/office/officeart/2005/8/layout/hProcess4"/>
    <dgm:cxn modelId="{6F4E30EB-7CC3-1940-AF96-DF7019509591}" type="presOf" srcId="{69A3EACE-0B95-3B42-8046-0ECDE37F4782}" destId="{D6640B8E-A7B1-3D40-95DF-9C349D7DECB2}" srcOrd="0" destOrd="0" presId="urn:microsoft.com/office/officeart/2005/8/layout/hProcess4"/>
    <dgm:cxn modelId="{5023EAEB-D4C7-CE40-BE52-B4BD27F401EA}" type="presOf" srcId="{97F15FF8-6979-614B-AD43-643BA02D00AF}" destId="{D66B3BFE-BEA6-A843-8C26-5B472442993E}" srcOrd="1" destOrd="0" presId="urn:microsoft.com/office/officeart/2005/8/layout/hProcess4"/>
    <dgm:cxn modelId="{CE6BD5F8-21A1-A549-8B41-E48EB9B08309}" type="presOf" srcId="{1A77C8BD-A786-904F-A391-57D3EE529A4C}" destId="{23B8514D-6AF9-F748-A999-E17573A4BD10}" srcOrd="0" destOrd="0" presId="urn:microsoft.com/office/officeart/2005/8/layout/hProcess4"/>
    <dgm:cxn modelId="{DA741526-D7D1-6E49-87AB-EC18E196B50C}" type="presParOf" srcId="{7E0F6271-E148-D44C-97B5-2A77C411A2A9}" destId="{EEC62FD8-621F-E543-909F-ADA349F9409A}" srcOrd="0" destOrd="0" presId="urn:microsoft.com/office/officeart/2005/8/layout/hProcess4"/>
    <dgm:cxn modelId="{BB583572-CBE5-8244-A648-8F10D60986C3}" type="presParOf" srcId="{7E0F6271-E148-D44C-97B5-2A77C411A2A9}" destId="{E4EF0CB8-E1F8-9645-BF92-C3358C97DE0D}" srcOrd="1" destOrd="0" presId="urn:microsoft.com/office/officeart/2005/8/layout/hProcess4"/>
    <dgm:cxn modelId="{FE91B801-4409-1747-9E4D-1B24150BCC97}" type="presParOf" srcId="{7E0F6271-E148-D44C-97B5-2A77C411A2A9}" destId="{9A711CBF-46F6-3F42-9A65-E7B0E86B2CA1}" srcOrd="2" destOrd="0" presId="urn:microsoft.com/office/officeart/2005/8/layout/hProcess4"/>
    <dgm:cxn modelId="{2654316D-633D-DF40-AC22-6D7F3C1C03BE}" type="presParOf" srcId="{9A711CBF-46F6-3F42-9A65-E7B0E86B2CA1}" destId="{DF79B26A-79D8-8D4B-9188-7673D0FE6DA7}" srcOrd="0" destOrd="0" presId="urn:microsoft.com/office/officeart/2005/8/layout/hProcess4"/>
    <dgm:cxn modelId="{B89AC6F1-5B23-4D44-B111-577ED21A0DA5}" type="presParOf" srcId="{DF79B26A-79D8-8D4B-9188-7673D0FE6DA7}" destId="{EA0A17F4-AF5D-BC4E-A77B-302B231C47F0}" srcOrd="0" destOrd="0" presId="urn:microsoft.com/office/officeart/2005/8/layout/hProcess4"/>
    <dgm:cxn modelId="{C60B223D-4687-6345-89CF-EB8F257BA5BF}" type="presParOf" srcId="{DF79B26A-79D8-8D4B-9188-7673D0FE6DA7}" destId="{A233F0F4-A54C-F745-9097-54E614A32C8F}" srcOrd="1" destOrd="0" presId="urn:microsoft.com/office/officeart/2005/8/layout/hProcess4"/>
    <dgm:cxn modelId="{EEFC9822-5442-FF4B-8BB3-B7C03D164B5C}" type="presParOf" srcId="{DF79B26A-79D8-8D4B-9188-7673D0FE6DA7}" destId="{D66B3BFE-BEA6-A843-8C26-5B472442993E}" srcOrd="2" destOrd="0" presId="urn:microsoft.com/office/officeart/2005/8/layout/hProcess4"/>
    <dgm:cxn modelId="{20B81B1D-860B-F940-9E78-95DD4B8FF705}" type="presParOf" srcId="{DF79B26A-79D8-8D4B-9188-7673D0FE6DA7}" destId="{125C674E-9697-3145-9658-122B6368B1E9}" srcOrd="3" destOrd="0" presId="urn:microsoft.com/office/officeart/2005/8/layout/hProcess4"/>
    <dgm:cxn modelId="{5B8B3728-DBCA-EC42-8F08-97B7A7CF5F59}" type="presParOf" srcId="{DF79B26A-79D8-8D4B-9188-7673D0FE6DA7}" destId="{570D1D4B-77BB-7C42-A3AF-C2364B57816F}" srcOrd="4" destOrd="0" presId="urn:microsoft.com/office/officeart/2005/8/layout/hProcess4"/>
    <dgm:cxn modelId="{5C1D4E16-43C0-8845-98C3-7BEEA2E7A4EB}" type="presParOf" srcId="{9A711CBF-46F6-3F42-9A65-E7B0E86B2CA1}" destId="{D6640B8E-A7B1-3D40-95DF-9C349D7DECB2}" srcOrd="1" destOrd="0" presId="urn:microsoft.com/office/officeart/2005/8/layout/hProcess4"/>
    <dgm:cxn modelId="{9CBA5665-10F3-C047-991A-14C0566D5367}" type="presParOf" srcId="{9A711CBF-46F6-3F42-9A65-E7B0E86B2CA1}" destId="{F7C57607-7263-E74C-88CC-5958793179A1}" srcOrd="2" destOrd="0" presId="urn:microsoft.com/office/officeart/2005/8/layout/hProcess4"/>
    <dgm:cxn modelId="{D46DD4CC-B9FA-AF47-A7C4-E60974B45671}" type="presParOf" srcId="{F7C57607-7263-E74C-88CC-5958793179A1}" destId="{254B326C-A0B0-AC4C-8ED5-143BD5165D3E}" srcOrd="0" destOrd="0" presId="urn:microsoft.com/office/officeart/2005/8/layout/hProcess4"/>
    <dgm:cxn modelId="{34A8AF19-0258-AB49-913B-52BE91E44318}" type="presParOf" srcId="{F7C57607-7263-E74C-88CC-5958793179A1}" destId="{A5988CCE-E6A2-E94C-B3A2-4D1DEF6A1624}" srcOrd="1" destOrd="0" presId="urn:microsoft.com/office/officeart/2005/8/layout/hProcess4"/>
    <dgm:cxn modelId="{DE253C68-79DB-144E-B4C3-539B1C708A2E}" type="presParOf" srcId="{F7C57607-7263-E74C-88CC-5958793179A1}" destId="{52978432-2F67-7B4E-ABD6-BB00CC87B6F3}" srcOrd="2" destOrd="0" presId="urn:microsoft.com/office/officeart/2005/8/layout/hProcess4"/>
    <dgm:cxn modelId="{1455F8BA-CD60-6942-BFE9-09B1BD13C2C3}" type="presParOf" srcId="{F7C57607-7263-E74C-88CC-5958793179A1}" destId="{23B8514D-6AF9-F748-A999-E17573A4BD10}" srcOrd="3" destOrd="0" presId="urn:microsoft.com/office/officeart/2005/8/layout/hProcess4"/>
    <dgm:cxn modelId="{1299DD1C-01B5-5249-BC5A-AC3E2D017D7D}" type="presParOf" srcId="{F7C57607-7263-E74C-88CC-5958793179A1}" destId="{9D7198A2-4F85-0E4E-B2E1-AA852879AD02}" srcOrd="4" destOrd="0" presId="urn:microsoft.com/office/officeart/2005/8/layout/hProcess4"/>
    <dgm:cxn modelId="{F907BC7C-8AC5-3546-B871-68C3085F8433}" type="presParOf" srcId="{9A711CBF-46F6-3F42-9A65-E7B0E86B2CA1}" destId="{E2A5FFE1-7FA5-CC49-B725-6E8DC9287677}" srcOrd="3" destOrd="0" presId="urn:microsoft.com/office/officeart/2005/8/layout/hProcess4"/>
    <dgm:cxn modelId="{2C62B13C-49E3-A04E-B944-7C9DAD37F03E}" type="presParOf" srcId="{9A711CBF-46F6-3F42-9A65-E7B0E86B2CA1}" destId="{54C3E74A-6D1B-A24F-9EE3-FC57D6D73561}" srcOrd="4" destOrd="0" presId="urn:microsoft.com/office/officeart/2005/8/layout/hProcess4"/>
    <dgm:cxn modelId="{66C98182-F8CC-8E43-97E7-63E34160A798}" type="presParOf" srcId="{54C3E74A-6D1B-A24F-9EE3-FC57D6D73561}" destId="{EFFD4047-90F8-EE44-B59F-27DCFD7AD019}" srcOrd="0" destOrd="0" presId="urn:microsoft.com/office/officeart/2005/8/layout/hProcess4"/>
    <dgm:cxn modelId="{31BF556B-0331-7949-8ECE-8CF69632E8DA}" type="presParOf" srcId="{54C3E74A-6D1B-A24F-9EE3-FC57D6D73561}" destId="{5CBB96B3-348C-2443-8BFE-D1072E23B753}" srcOrd="1" destOrd="0" presId="urn:microsoft.com/office/officeart/2005/8/layout/hProcess4"/>
    <dgm:cxn modelId="{C289B9FA-06A2-4A4C-9AAE-8EAA5FF78E07}" type="presParOf" srcId="{54C3E74A-6D1B-A24F-9EE3-FC57D6D73561}" destId="{7EF19771-779D-1046-890F-C7CDF2FAE6D8}" srcOrd="2" destOrd="0" presId="urn:microsoft.com/office/officeart/2005/8/layout/hProcess4"/>
    <dgm:cxn modelId="{4EA28252-CA7B-5449-B5A4-74E16D1B3F00}" type="presParOf" srcId="{54C3E74A-6D1B-A24F-9EE3-FC57D6D73561}" destId="{20181668-F39D-3B40-8DF4-97BE7D7D4F9C}" srcOrd="3" destOrd="0" presId="urn:microsoft.com/office/officeart/2005/8/layout/hProcess4"/>
    <dgm:cxn modelId="{2F9802AA-1BE7-B540-94DC-EAE6DF5688AB}" type="presParOf" srcId="{54C3E74A-6D1B-A24F-9EE3-FC57D6D73561}" destId="{EB887F8C-5A30-5B48-A730-ACF99E1A45BF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73DD10-1AD5-BF42-921E-DA2FC028EAF9}">
      <dsp:nvSpPr>
        <dsp:cNvPr id="0" name=""/>
        <dsp:cNvSpPr/>
      </dsp:nvSpPr>
      <dsp:spPr>
        <a:xfrm>
          <a:off x="1253217" y="413694"/>
          <a:ext cx="1165366" cy="75748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Part 1. Engage</a:t>
          </a:r>
        </a:p>
      </dsp:txBody>
      <dsp:txXfrm>
        <a:off x="1290195" y="450672"/>
        <a:ext cx="1091410" cy="683532"/>
      </dsp:txXfrm>
    </dsp:sp>
    <dsp:sp modelId="{2ADEE1AB-52E7-2249-983B-E60BEAA76478}">
      <dsp:nvSpPr>
        <dsp:cNvPr id="0" name=""/>
        <dsp:cNvSpPr/>
      </dsp:nvSpPr>
      <dsp:spPr>
        <a:xfrm>
          <a:off x="583230" y="792438"/>
          <a:ext cx="2505341" cy="2505341"/>
        </a:xfrm>
        <a:custGeom>
          <a:avLst/>
          <a:gdLst/>
          <a:ahLst/>
          <a:cxnLst/>
          <a:rect l="0" t="0" r="0" b="0"/>
          <a:pathLst>
            <a:path>
              <a:moveTo>
                <a:pt x="1996585" y="244814"/>
              </a:moveTo>
              <a:arcTo wR="1252670" hR="1252670" stAng="18385897" swAng="1635487"/>
            </a:path>
          </a:pathLst>
        </a:custGeom>
        <a:noFill/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9E6556-89C7-1649-A40D-0A37E040A4AD}">
      <dsp:nvSpPr>
        <dsp:cNvPr id="0" name=""/>
        <dsp:cNvSpPr/>
      </dsp:nvSpPr>
      <dsp:spPr>
        <a:xfrm>
          <a:off x="2505888" y="1666365"/>
          <a:ext cx="1165366" cy="75748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Part 2. Explore</a:t>
          </a:r>
        </a:p>
      </dsp:txBody>
      <dsp:txXfrm>
        <a:off x="2542866" y="1703343"/>
        <a:ext cx="1091410" cy="683532"/>
      </dsp:txXfrm>
    </dsp:sp>
    <dsp:sp modelId="{AC62AF7F-B9CF-7F4B-8F6F-77BD312E13FE}">
      <dsp:nvSpPr>
        <dsp:cNvPr id="0" name=""/>
        <dsp:cNvSpPr/>
      </dsp:nvSpPr>
      <dsp:spPr>
        <a:xfrm>
          <a:off x="583230" y="792438"/>
          <a:ext cx="2505341" cy="2505341"/>
        </a:xfrm>
        <a:custGeom>
          <a:avLst/>
          <a:gdLst/>
          <a:ahLst/>
          <a:cxnLst/>
          <a:rect l="0" t="0" r="0" b="0"/>
          <a:pathLst>
            <a:path>
              <a:moveTo>
                <a:pt x="2375573" y="1807894"/>
              </a:moveTo>
              <a:arcTo wR="1252670" hR="1252670" stAng="1578616" swAng="1635487"/>
            </a:path>
          </a:pathLst>
        </a:custGeom>
        <a:noFill/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F00721-68D4-8045-8924-AEED7BD2C6B8}">
      <dsp:nvSpPr>
        <dsp:cNvPr id="0" name=""/>
        <dsp:cNvSpPr/>
      </dsp:nvSpPr>
      <dsp:spPr>
        <a:xfrm>
          <a:off x="1253217" y="2919035"/>
          <a:ext cx="1165366" cy="75748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Part 3. Practice</a:t>
          </a:r>
        </a:p>
      </dsp:txBody>
      <dsp:txXfrm>
        <a:off x="1290195" y="2956013"/>
        <a:ext cx="1091410" cy="683532"/>
      </dsp:txXfrm>
    </dsp:sp>
    <dsp:sp modelId="{194641F9-5F8F-9F46-8C74-CABF08D2A6CD}">
      <dsp:nvSpPr>
        <dsp:cNvPr id="0" name=""/>
        <dsp:cNvSpPr/>
      </dsp:nvSpPr>
      <dsp:spPr>
        <a:xfrm>
          <a:off x="583230" y="792438"/>
          <a:ext cx="2505341" cy="2505341"/>
        </a:xfrm>
        <a:custGeom>
          <a:avLst/>
          <a:gdLst/>
          <a:ahLst/>
          <a:cxnLst/>
          <a:rect l="0" t="0" r="0" b="0"/>
          <a:pathLst>
            <a:path>
              <a:moveTo>
                <a:pt x="508755" y="2260527"/>
              </a:moveTo>
              <a:arcTo wR="1252670" hR="1252670" stAng="7585897" swAng="1635487"/>
            </a:path>
          </a:pathLst>
        </a:custGeom>
        <a:noFill/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0986C-47A5-E240-B8F2-0BC480719739}">
      <dsp:nvSpPr>
        <dsp:cNvPr id="0" name=""/>
        <dsp:cNvSpPr/>
      </dsp:nvSpPr>
      <dsp:spPr>
        <a:xfrm>
          <a:off x="546" y="1666365"/>
          <a:ext cx="1165366" cy="75748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Part 4. Apply</a:t>
          </a:r>
        </a:p>
      </dsp:txBody>
      <dsp:txXfrm>
        <a:off x="37524" y="1703343"/>
        <a:ext cx="1091410" cy="683532"/>
      </dsp:txXfrm>
    </dsp:sp>
    <dsp:sp modelId="{15432ABD-A743-AB4A-A3CB-077EE5258FDD}">
      <dsp:nvSpPr>
        <dsp:cNvPr id="0" name=""/>
        <dsp:cNvSpPr/>
      </dsp:nvSpPr>
      <dsp:spPr>
        <a:xfrm>
          <a:off x="583230" y="792438"/>
          <a:ext cx="2505341" cy="2505341"/>
        </a:xfrm>
        <a:custGeom>
          <a:avLst/>
          <a:gdLst/>
          <a:ahLst/>
          <a:cxnLst/>
          <a:rect l="0" t="0" r="0" b="0"/>
          <a:pathLst>
            <a:path>
              <a:moveTo>
                <a:pt x="129767" y="697447"/>
              </a:moveTo>
              <a:arcTo wR="1252670" hR="1252670" stAng="12378616" swAng="1635487"/>
            </a:path>
          </a:pathLst>
        </a:custGeom>
        <a:noFill/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D01EE4-1F30-B344-8AAF-7CD941A13733}">
      <dsp:nvSpPr>
        <dsp:cNvPr id="0" name=""/>
        <dsp:cNvSpPr/>
      </dsp:nvSpPr>
      <dsp:spPr>
        <a:xfrm>
          <a:off x="1110768" y="-37380"/>
          <a:ext cx="5952974" cy="5952974"/>
        </a:xfrm>
        <a:prstGeom prst="circularArrow">
          <a:avLst>
            <a:gd name="adj1" fmla="val 5544"/>
            <a:gd name="adj2" fmla="val 330680"/>
            <a:gd name="adj3" fmla="val 13770548"/>
            <a:gd name="adj4" fmla="val 17389238"/>
            <a:gd name="adj5" fmla="val 5757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5A7AA04-30BF-924A-BB49-FA5FFE9F4CB6}">
      <dsp:nvSpPr>
        <dsp:cNvPr id="0" name=""/>
        <dsp:cNvSpPr/>
      </dsp:nvSpPr>
      <dsp:spPr>
        <a:xfrm>
          <a:off x="2690244" y="-155442"/>
          <a:ext cx="2794022" cy="170864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Gill Sans MT" panose="020B0502020104020203" pitchFamily="34" charset="77"/>
            </a:rPr>
            <a:t>Step 1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Gill Sans MT" panose="020B0502020104020203" pitchFamily="34" charset="77"/>
            </a:rPr>
            <a:t>Review</a:t>
          </a:r>
          <a:r>
            <a:rPr lang="en-US" sz="1400" kern="1200" dirty="0">
              <a:latin typeface="Gill Sans MT" panose="020B0502020104020203" pitchFamily="34" charset="77"/>
            </a:rPr>
            <a:t> the content in your classes or programs and </a:t>
          </a:r>
          <a:r>
            <a:rPr lang="en-US" sz="1400" b="1" kern="1200" dirty="0">
              <a:latin typeface="Gill Sans MT" panose="020B0502020104020203" pitchFamily="34" charset="77"/>
            </a:rPr>
            <a:t>identify </a:t>
          </a:r>
          <a:r>
            <a:rPr lang="en-US" sz="1400" kern="1200" dirty="0">
              <a:latin typeface="Gill Sans MT" panose="020B0502020104020203" pitchFamily="34" charset="77"/>
            </a:rPr>
            <a:t>which Formation Modules would be most helpful to you in teaching the course or program.</a:t>
          </a:r>
        </a:p>
      </dsp:txBody>
      <dsp:txXfrm>
        <a:off x="2773653" y="-72033"/>
        <a:ext cx="2627204" cy="1541824"/>
      </dsp:txXfrm>
    </dsp:sp>
    <dsp:sp modelId="{4D23CAA5-F31C-984D-A504-A0A772AEBEA4}">
      <dsp:nvSpPr>
        <dsp:cNvPr id="0" name=""/>
        <dsp:cNvSpPr/>
      </dsp:nvSpPr>
      <dsp:spPr>
        <a:xfrm>
          <a:off x="5048742" y="1645251"/>
          <a:ext cx="2794022" cy="170864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Gill Sans MT" panose="020B0502020104020203" pitchFamily="34" charset="77"/>
            </a:rPr>
            <a:t>Step 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Gill Sans MT" panose="020B0502020104020203" pitchFamily="34" charset="77"/>
            </a:rPr>
            <a:t>Discern</a:t>
          </a:r>
          <a:r>
            <a:rPr lang="en-US" sz="1400" kern="1200" dirty="0">
              <a:latin typeface="Gill Sans MT" panose="020B0502020104020203" pitchFamily="34" charset="77"/>
            </a:rPr>
            <a:t> your level of proficiency in the content of the Formation Modules you selected using the rating scale.</a:t>
          </a:r>
        </a:p>
      </dsp:txBody>
      <dsp:txXfrm>
        <a:off x="5132151" y="1728660"/>
        <a:ext cx="2627204" cy="1541824"/>
      </dsp:txXfrm>
    </dsp:sp>
    <dsp:sp modelId="{E8203756-19A8-6843-9F09-37B82D4FB6C4}">
      <dsp:nvSpPr>
        <dsp:cNvPr id="0" name=""/>
        <dsp:cNvSpPr/>
      </dsp:nvSpPr>
      <dsp:spPr>
        <a:xfrm>
          <a:off x="4182385" y="4436895"/>
          <a:ext cx="2794022" cy="170864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Gill Sans MT" panose="020B0502020104020203" pitchFamily="34" charset="77"/>
            </a:rPr>
            <a:t>Step 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Gill Sans MT" panose="020B0502020104020203" pitchFamily="34" charset="77"/>
            </a:rPr>
            <a:t>Experience</a:t>
          </a:r>
          <a:r>
            <a:rPr lang="en-US" sz="1400" kern="1200" dirty="0">
              <a:latin typeface="Gill Sans MT" panose="020B0502020104020203" pitchFamily="34" charset="77"/>
            </a:rPr>
            <a:t> the online module by moving through the four movements: Engage, Explore, Practice, and Apply.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Gill Sans MT" panose="020B0502020104020203" pitchFamily="34" charset="77"/>
            </a:rPr>
            <a:t>Allow</a:t>
          </a:r>
          <a:r>
            <a:rPr lang="en-US" sz="1400" kern="1200" dirty="0">
              <a:latin typeface="Gill Sans MT" panose="020B0502020104020203" pitchFamily="34" charset="77"/>
            </a:rPr>
            <a:t> at least 5 hours to complete the module.</a:t>
          </a:r>
        </a:p>
      </dsp:txBody>
      <dsp:txXfrm>
        <a:off x="4265794" y="4520304"/>
        <a:ext cx="2627204" cy="1541824"/>
      </dsp:txXfrm>
    </dsp:sp>
    <dsp:sp modelId="{B2EC0ED8-9C1D-9C4B-8B24-581331C73399}">
      <dsp:nvSpPr>
        <dsp:cNvPr id="0" name=""/>
        <dsp:cNvSpPr/>
      </dsp:nvSpPr>
      <dsp:spPr>
        <a:xfrm>
          <a:off x="1198103" y="4436895"/>
          <a:ext cx="2794022" cy="170864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Gill Sans MT" panose="020B0502020104020203" pitchFamily="34" charset="77"/>
            </a:rPr>
            <a:t>Step 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Gill Sans MT" panose="020B0502020104020203" pitchFamily="34" charset="77"/>
            </a:rPr>
            <a:t>Create</a:t>
          </a:r>
          <a:r>
            <a:rPr lang="en-US" sz="1400" kern="1200" dirty="0">
              <a:latin typeface="Gill Sans MT" panose="020B0502020104020203" pitchFamily="34" charset="77"/>
            </a:rPr>
            <a:t> one or more practical projects that demonstrate your learning and that you can use in your teaching or programming. </a:t>
          </a:r>
        </a:p>
      </dsp:txBody>
      <dsp:txXfrm>
        <a:off x="1281512" y="4520304"/>
        <a:ext cx="2627204" cy="1541824"/>
      </dsp:txXfrm>
    </dsp:sp>
    <dsp:sp modelId="{809135FF-8B93-164C-B701-5E2F0D3FF2C9}">
      <dsp:nvSpPr>
        <dsp:cNvPr id="0" name=""/>
        <dsp:cNvSpPr/>
      </dsp:nvSpPr>
      <dsp:spPr>
        <a:xfrm>
          <a:off x="275899" y="1715061"/>
          <a:ext cx="2794022" cy="170864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Gill Sans MT" panose="020B0502020104020203" pitchFamily="34" charset="77"/>
            </a:rPr>
            <a:t>Step 5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Gill Sans MT" panose="020B0502020104020203" pitchFamily="34" charset="77"/>
            </a:rPr>
            <a:t>Evaluate</a:t>
          </a:r>
          <a:r>
            <a:rPr lang="en-US" sz="1400" kern="1200" dirty="0">
              <a:latin typeface="Gill Sans MT" panose="020B0502020104020203" pitchFamily="34" charset="77"/>
            </a:rPr>
            <a:t> your learning progress by reviewing your original discernment tool from the beginning of the Formation Module.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Gill Sans MT" panose="020B0502020104020203" pitchFamily="34" charset="77"/>
            </a:rPr>
            <a:t>Identify</a:t>
          </a:r>
          <a:r>
            <a:rPr lang="en-US" sz="1400" kern="1200" dirty="0">
              <a:latin typeface="Gill Sans MT" panose="020B0502020104020203" pitchFamily="34" charset="77"/>
            </a:rPr>
            <a:t> new learning needs and begin the process again.</a:t>
          </a:r>
        </a:p>
      </dsp:txBody>
      <dsp:txXfrm>
        <a:off x="359308" y="1798470"/>
        <a:ext cx="2627204" cy="15418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BEB2B2-3468-0F4A-A300-101A3EB9FF95}">
      <dsp:nvSpPr>
        <dsp:cNvPr id="0" name=""/>
        <dsp:cNvSpPr/>
      </dsp:nvSpPr>
      <dsp:spPr>
        <a:xfrm>
          <a:off x="2303781" y="-123445"/>
          <a:ext cx="1731244" cy="132780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 MT" panose="020B0502020104020203" pitchFamily="34" charset="77"/>
            </a:rPr>
            <a:t>1-1 Preparation Meeting</a:t>
          </a:r>
        </a:p>
      </dsp:txBody>
      <dsp:txXfrm>
        <a:off x="2368599" y="-58627"/>
        <a:ext cx="1601608" cy="1198165"/>
      </dsp:txXfrm>
    </dsp:sp>
    <dsp:sp modelId="{5B5B4264-7D27-5241-A8F8-644FB1CD8CA1}">
      <dsp:nvSpPr>
        <dsp:cNvPr id="0" name=""/>
        <dsp:cNvSpPr/>
      </dsp:nvSpPr>
      <dsp:spPr>
        <a:xfrm>
          <a:off x="1154856" y="540455"/>
          <a:ext cx="4029093" cy="4029093"/>
        </a:xfrm>
        <a:custGeom>
          <a:avLst/>
          <a:gdLst/>
          <a:ahLst/>
          <a:cxnLst/>
          <a:rect l="0" t="0" r="0" b="0"/>
          <a:pathLst>
            <a:path>
              <a:moveTo>
                <a:pt x="2887994" y="199198"/>
              </a:moveTo>
              <a:arcTo wR="2014546" hR="2014546" stAng="17741661" swAng="1462417"/>
            </a:path>
          </a:pathLst>
        </a:custGeom>
        <a:noFill/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D8B32-4E9A-3C43-B201-E2D2F884D82B}">
      <dsp:nvSpPr>
        <dsp:cNvPr id="0" name=""/>
        <dsp:cNvSpPr/>
      </dsp:nvSpPr>
      <dsp:spPr>
        <a:xfrm>
          <a:off x="4219728" y="1268571"/>
          <a:ext cx="1731244" cy="132780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 MT" panose="020B0502020104020203" pitchFamily="34" charset="77"/>
            </a:rPr>
            <a:t>Online Learning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 MT" panose="020B0502020104020203" pitchFamily="34" charset="77"/>
            </a:rPr>
            <a:t>Part 1. Engage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 MT" panose="020B0502020104020203" pitchFamily="34" charset="77"/>
            </a:rPr>
            <a:t>&amp;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 MT" panose="020B0502020104020203" pitchFamily="34" charset="77"/>
            </a:rPr>
            <a:t>Part 2. Explore </a:t>
          </a:r>
        </a:p>
      </dsp:txBody>
      <dsp:txXfrm>
        <a:off x="4284546" y="1333389"/>
        <a:ext cx="1601608" cy="1198165"/>
      </dsp:txXfrm>
    </dsp:sp>
    <dsp:sp modelId="{52C2517C-ACBE-1949-94EC-7F9C5F323C22}">
      <dsp:nvSpPr>
        <dsp:cNvPr id="0" name=""/>
        <dsp:cNvSpPr/>
      </dsp:nvSpPr>
      <dsp:spPr>
        <a:xfrm>
          <a:off x="1154856" y="540455"/>
          <a:ext cx="4029093" cy="4029093"/>
        </a:xfrm>
        <a:custGeom>
          <a:avLst/>
          <a:gdLst/>
          <a:ahLst/>
          <a:cxnLst/>
          <a:rect l="0" t="0" r="0" b="0"/>
          <a:pathLst>
            <a:path>
              <a:moveTo>
                <a:pt x="4028449" y="2065483"/>
              </a:moveTo>
              <a:arcTo wR="2014546" hR="2014546" stAng="86931" swAng="1615765"/>
            </a:path>
          </a:pathLst>
        </a:custGeom>
        <a:noFill/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ED539C-8D68-4C42-A820-094C57AEFDE9}">
      <dsp:nvSpPr>
        <dsp:cNvPr id="0" name=""/>
        <dsp:cNvSpPr/>
      </dsp:nvSpPr>
      <dsp:spPr>
        <a:xfrm>
          <a:off x="3487901" y="3520903"/>
          <a:ext cx="1731244" cy="132780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 MT" panose="020B0502020104020203" pitchFamily="34" charset="77"/>
            </a:rPr>
            <a:t>1-1 Meeting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 MT" panose="020B0502020104020203" pitchFamily="34" charset="77"/>
            </a:rPr>
            <a:t>Learning Review</a:t>
          </a:r>
        </a:p>
      </dsp:txBody>
      <dsp:txXfrm>
        <a:off x="3552719" y="3585721"/>
        <a:ext cx="1601608" cy="1198165"/>
      </dsp:txXfrm>
    </dsp:sp>
    <dsp:sp modelId="{9080F7D4-EC86-C64C-AAE8-6215F0448B84}">
      <dsp:nvSpPr>
        <dsp:cNvPr id="0" name=""/>
        <dsp:cNvSpPr/>
      </dsp:nvSpPr>
      <dsp:spPr>
        <a:xfrm>
          <a:off x="1154856" y="540455"/>
          <a:ext cx="4029093" cy="4029093"/>
        </a:xfrm>
        <a:custGeom>
          <a:avLst/>
          <a:gdLst/>
          <a:ahLst/>
          <a:cxnLst/>
          <a:rect l="0" t="0" r="0" b="0"/>
          <a:pathLst>
            <a:path>
              <a:moveTo>
                <a:pt x="2326753" y="4004753"/>
              </a:moveTo>
              <a:arcTo wR="2014546" hR="2014546" stAng="4865075" swAng="1069850"/>
            </a:path>
          </a:pathLst>
        </a:custGeom>
        <a:noFill/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C8DED7-7F82-E04F-AAD2-CA77729ED7ED}">
      <dsp:nvSpPr>
        <dsp:cNvPr id="0" name=""/>
        <dsp:cNvSpPr/>
      </dsp:nvSpPr>
      <dsp:spPr>
        <a:xfrm>
          <a:off x="1119660" y="3520903"/>
          <a:ext cx="1731244" cy="132780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 MT" panose="020B0502020104020203" pitchFamily="34" charset="77"/>
            </a:rPr>
            <a:t>Online Learning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 MT" panose="020B0502020104020203" pitchFamily="34" charset="77"/>
            </a:rPr>
            <a:t>Part 3. Practice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 MT" panose="020B0502020104020203" pitchFamily="34" charset="77"/>
            </a:rPr>
            <a:t>&amp;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 MT" panose="020B0502020104020203" pitchFamily="34" charset="77"/>
            </a:rPr>
            <a:t>Part 4. Apply </a:t>
          </a:r>
        </a:p>
      </dsp:txBody>
      <dsp:txXfrm>
        <a:off x="1184478" y="3585721"/>
        <a:ext cx="1601608" cy="1198165"/>
      </dsp:txXfrm>
    </dsp:sp>
    <dsp:sp modelId="{660AAA3D-7B91-C84F-9BAE-82076BB71101}">
      <dsp:nvSpPr>
        <dsp:cNvPr id="0" name=""/>
        <dsp:cNvSpPr/>
      </dsp:nvSpPr>
      <dsp:spPr>
        <a:xfrm>
          <a:off x="1154856" y="540455"/>
          <a:ext cx="4029093" cy="4029093"/>
        </a:xfrm>
        <a:custGeom>
          <a:avLst/>
          <a:gdLst/>
          <a:ahLst/>
          <a:cxnLst/>
          <a:rect l="0" t="0" r="0" b="0"/>
          <a:pathLst>
            <a:path>
              <a:moveTo>
                <a:pt x="242090" y="2972041"/>
              </a:moveTo>
              <a:arcTo wR="2014546" hR="2014546" stAng="9097304" swAng="1615765"/>
            </a:path>
          </a:pathLst>
        </a:custGeom>
        <a:noFill/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1C5082-6400-3343-B6E8-6BA2C78BE034}">
      <dsp:nvSpPr>
        <dsp:cNvPr id="0" name=""/>
        <dsp:cNvSpPr/>
      </dsp:nvSpPr>
      <dsp:spPr>
        <a:xfrm>
          <a:off x="387833" y="1268571"/>
          <a:ext cx="1731244" cy="132780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 MT" panose="020B0502020104020203" pitchFamily="34" charset="77"/>
            </a:rPr>
            <a:t>1-1 Meeting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 MT" panose="020B0502020104020203" pitchFamily="34" charset="77"/>
            </a:rPr>
            <a:t>Review Practice Ideas &amp; Application Project </a:t>
          </a:r>
        </a:p>
      </dsp:txBody>
      <dsp:txXfrm>
        <a:off x="452651" y="1333389"/>
        <a:ext cx="1601608" cy="1198165"/>
      </dsp:txXfrm>
    </dsp:sp>
    <dsp:sp modelId="{65B2F06B-C0EB-B54E-A3DA-C509C759ADC5}">
      <dsp:nvSpPr>
        <dsp:cNvPr id="0" name=""/>
        <dsp:cNvSpPr/>
      </dsp:nvSpPr>
      <dsp:spPr>
        <a:xfrm>
          <a:off x="1154856" y="540455"/>
          <a:ext cx="4029093" cy="4029093"/>
        </a:xfrm>
        <a:custGeom>
          <a:avLst/>
          <a:gdLst/>
          <a:ahLst/>
          <a:cxnLst/>
          <a:rect l="0" t="0" r="0" b="0"/>
          <a:pathLst>
            <a:path>
              <a:moveTo>
                <a:pt x="469779" y="721452"/>
              </a:moveTo>
              <a:arcTo wR="2014546" hR="2014546" stAng="13195922" swAng="1462417"/>
            </a:path>
          </a:pathLst>
        </a:custGeom>
        <a:noFill/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BEB2B2-3468-0F4A-A300-101A3EB9FF95}">
      <dsp:nvSpPr>
        <dsp:cNvPr id="0" name=""/>
        <dsp:cNvSpPr/>
      </dsp:nvSpPr>
      <dsp:spPr>
        <a:xfrm>
          <a:off x="2642176" y="-88257"/>
          <a:ext cx="1461880" cy="112120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Gill Sans MT" panose="020B0502020104020203" pitchFamily="34" charset="77"/>
            </a:rPr>
            <a:t>Online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Gill Sans MT" panose="020B0502020104020203" pitchFamily="34" charset="77"/>
            </a:rPr>
            <a:t> Complete </a:t>
          </a:r>
          <a:br>
            <a:rPr lang="en-US" sz="1400" kern="1200" dirty="0">
              <a:latin typeface="Gill Sans MT" panose="020B0502020104020203" pitchFamily="34" charset="77"/>
            </a:rPr>
          </a:br>
          <a:r>
            <a:rPr lang="en-US" sz="1400" kern="1200" dirty="0">
              <a:latin typeface="Gill Sans MT" panose="020B0502020104020203" pitchFamily="34" charset="77"/>
            </a:rPr>
            <a:t>Part 1. Engage</a:t>
          </a:r>
        </a:p>
      </dsp:txBody>
      <dsp:txXfrm>
        <a:off x="2696909" y="-33524"/>
        <a:ext cx="1352414" cy="1011742"/>
      </dsp:txXfrm>
    </dsp:sp>
    <dsp:sp modelId="{5B5B4264-7D27-5241-A8F8-644FB1CD8CA1}">
      <dsp:nvSpPr>
        <dsp:cNvPr id="0" name=""/>
        <dsp:cNvSpPr/>
      </dsp:nvSpPr>
      <dsp:spPr>
        <a:xfrm>
          <a:off x="1369904" y="472347"/>
          <a:ext cx="4006424" cy="4006424"/>
        </a:xfrm>
        <a:custGeom>
          <a:avLst/>
          <a:gdLst/>
          <a:ahLst/>
          <a:cxnLst/>
          <a:rect l="0" t="0" r="0" b="0"/>
          <a:pathLst>
            <a:path>
              <a:moveTo>
                <a:pt x="2739775" y="140329"/>
              </a:moveTo>
              <a:arcTo wR="2003212" hR="2003212" stAng="17494398" swAng="1020405"/>
            </a:path>
          </a:pathLst>
        </a:custGeom>
        <a:noFill/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D8B32-4E9A-3C43-B201-E2D2F884D82B}">
      <dsp:nvSpPr>
        <dsp:cNvPr id="0" name=""/>
        <dsp:cNvSpPr/>
      </dsp:nvSpPr>
      <dsp:spPr>
        <a:xfrm>
          <a:off x="4377009" y="913348"/>
          <a:ext cx="1461880" cy="112120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Gill Sans MT" panose="020B0502020104020203" pitchFamily="34" charset="77"/>
            </a:rPr>
            <a:t>Small Group Meeting</a:t>
          </a:r>
        </a:p>
      </dsp:txBody>
      <dsp:txXfrm>
        <a:off x="4431742" y="968081"/>
        <a:ext cx="1352414" cy="1011742"/>
      </dsp:txXfrm>
    </dsp:sp>
    <dsp:sp modelId="{52C2517C-ACBE-1949-94EC-7F9C5F323C22}">
      <dsp:nvSpPr>
        <dsp:cNvPr id="0" name=""/>
        <dsp:cNvSpPr/>
      </dsp:nvSpPr>
      <dsp:spPr>
        <a:xfrm>
          <a:off x="1369904" y="472347"/>
          <a:ext cx="4006424" cy="4006424"/>
        </a:xfrm>
        <a:custGeom>
          <a:avLst/>
          <a:gdLst/>
          <a:ahLst/>
          <a:cxnLst/>
          <a:rect l="0" t="0" r="0" b="0"/>
          <a:pathLst>
            <a:path>
              <a:moveTo>
                <a:pt x="3959201" y="1570818"/>
              </a:moveTo>
              <a:arcTo wR="2003212" hR="2003212" stAng="20852075" swAng="1495850"/>
            </a:path>
          </a:pathLst>
        </a:custGeom>
        <a:noFill/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ED539C-8D68-4C42-A820-094C57AEFDE9}">
      <dsp:nvSpPr>
        <dsp:cNvPr id="0" name=""/>
        <dsp:cNvSpPr/>
      </dsp:nvSpPr>
      <dsp:spPr>
        <a:xfrm>
          <a:off x="4377009" y="2916560"/>
          <a:ext cx="1461880" cy="112120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Gill Sans MT" panose="020B0502020104020203" pitchFamily="34" charset="77"/>
            </a:rPr>
            <a:t>Online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Gill Sans MT" panose="020B0502020104020203" pitchFamily="34" charset="77"/>
            </a:rPr>
            <a:t>Complete </a:t>
          </a:r>
          <a:br>
            <a:rPr lang="en-US" sz="1400" kern="1200" dirty="0">
              <a:latin typeface="Gill Sans MT" panose="020B0502020104020203" pitchFamily="34" charset="77"/>
            </a:rPr>
          </a:br>
          <a:r>
            <a:rPr lang="en-US" sz="1400" kern="1200" dirty="0">
              <a:latin typeface="Gill Sans MT" panose="020B0502020104020203" pitchFamily="34" charset="77"/>
            </a:rPr>
            <a:t>Part 2. Explore</a:t>
          </a:r>
        </a:p>
      </dsp:txBody>
      <dsp:txXfrm>
        <a:off x="4431742" y="2971293"/>
        <a:ext cx="1352414" cy="1011742"/>
      </dsp:txXfrm>
    </dsp:sp>
    <dsp:sp modelId="{9080F7D4-EC86-C64C-AAE8-6215F0448B84}">
      <dsp:nvSpPr>
        <dsp:cNvPr id="0" name=""/>
        <dsp:cNvSpPr/>
      </dsp:nvSpPr>
      <dsp:spPr>
        <a:xfrm>
          <a:off x="1369904" y="472347"/>
          <a:ext cx="4006424" cy="4006424"/>
        </a:xfrm>
        <a:custGeom>
          <a:avLst/>
          <a:gdLst/>
          <a:ahLst/>
          <a:cxnLst/>
          <a:rect l="0" t="0" r="0" b="0"/>
          <a:pathLst>
            <a:path>
              <a:moveTo>
                <a:pt x="3252343" y="3569267"/>
              </a:moveTo>
              <a:arcTo wR="2003212" hR="2003212" stAng="3085387" swAng="1039286"/>
            </a:path>
          </a:pathLst>
        </a:custGeom>
        <a:noFill/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010469-5BB9-0548-8313-726A08736E4B}">
      <dsp:nvSpPr>
        <dsp:cNvPr id="0" name=""/>
        <dsp:cNvSpPr/>
      </dsp:nvSpPr>
      <dsp:spPr>
        <a:xfrm>
          <a:off x="2652638" y="4006894"/>
          <a:ext cx="1440956" cy="943753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Gill Sans MT" panose="020B0502020104020203" pitchFamily="34" charset="77"/>
            </a:rPr>
            <a:t>Small Group Meeting </a:t>
          </a:r>
        </a:p>
      </dsp:txBody>
      <dsp:txXfrm>
        <a:off x="2698708" y="4052964"/>
        <a:ext cx="1348816" cy="851613"/>
      </dsp:txXfrm>
    </dsp:sp>
    <dsp:sp modelId="{9C62F072-327B-7344-8A43-9C507D463D4D}">
      <dsp:nvSpPr>
        <dsp:cNvPr id="0" name=""/>
        <dsp:cNvSpPr/>
      </dsp:nvSpPr>
      <dsp:spPr>
        <a:xfrm>
          <a:off x="1369904" y="472347"/>
          <a:ext cx="4006424" cy="4006424"/>
        </a:xfrm>
        <a:custGeom>
          <a:avLst/>
          <a:gdLst/>
          <a:ahLst/>
          <a:cxnLst/>
          <a:rect l="0" t="0" r="0" b="0"/>
          <a:pathLst>
            <a:path>
              <a:moveTo>
                <a:pt x="1276994" y="3870152"/>
              </a:moveTo>
              <a:arcTo wR="2003212" hR="2003212" stAng="6675326" swAng="1039286"/>
            </a:path>
          </a:pathLst>
        </a:custGeom>
        <a:noFill/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C8DED7-7F82-E04F-AAD2-CA77729ED7ED}">
      <dsp:nvSpPr>
        <dsp:cNvPr id="0" name=""/>
        <dsp:cNvSpPr/>
      </dsp:nvSpPr>
      <dsp:spPr>
        <a:xfrm>
          <a:off x="907344" y="2916560"/>
          <a:ext cx="1461880" cy="112120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Gill Sans MT" panose="020B0502020104020203" pitchFamily="34" charset="77"/>
            </a:rPr>
            <a:t>Online Learning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Gill Sans MT" panose="020B0502020104020203" pitchFamily="34" charset="77"/>
            </a:rPr>
            <a:t>Part 3. Practice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Gill Sans MT" panose="020B0502020104020203" pitchFamily="34" charset="77"/>
            </a:rPr>
            <a:t>&amp;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Gill Sans MT" panose="020B0502020104020203" pitchFamily="34" charset="77"/>
            </a:rPr>
            <a:t>Part 4. Apply</a:t>
          </a:r>
        </a:p>
      </dsp:txBody>
      <dsp:txXfrm>
        <a:off x="962077" y="2971293"/>
        <a:ext cx="1352414" cy="1011742"/>
      </dsp:txXfrm>
    </dsp:sp>
    <dsp:sp modelId="{660AAA3D-7B91-C84F-9BAE-82076BB71101}">
      <dsp:nvSpPr>
        <dsp:cNvPr id="0" name=""/>
        <dsp:cNvSpPr/>
      </dsp:nvSpPr>
      <dsp:spPr>
        <a:xfrm>
          <a:off x="1369904" y="472347"/>
          <a:ext cx="4006424" cy="4006424"/>
        </a:xfrm>
        <a:custGeom>
          <a:avLst/>
          <a:gdLst/>
          <a:ahLst/>
          <a:cxnLst/>
          <a:rect l="0" t="0" r="0" b="0"/>
          <a:pathLst>
            <a:path>
              <a:moveTo>
                <a:pt x="47222" y="2435605"/>
              </a:moveTo>
              <a:arcTo wR="2003212" hR="2003212" stAng="10052075" swAng="1495850"/>
            </a:path>
          </a:pathLst>
        </a:custGeom>
        <a:noFill/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1C5082-6400-3343-B6E8-6BA2C78BE034}">
      <dsp:nvSpPr>
        <dsp:cNvPr id="0" name=""/>
        <dsp:cNvSpPr/>
      </dsp:nvSpPr>
      <dsp:spPr>
        <a:xfrm>
          <a:off x="907344" y="913348"/>
          <a:ext cx="1461880" cy="112120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Gill Sans MT" panose="020B0502020104020203" pitchFamily="34" charset="77"/>
            </a:rPr>
            <a:t>Small Group Meeting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Gill Sans MT" panose="020B0502020104020203" pitchFamily="34" charset="77"/>
            </a:rPr>
            <a:t>Share Application Projects</a:t>
          </a:r>
        </a:p>
      </dsp:txBody>
      <dsp:txXfrm>
        <a:off x="962077" y="968081"/>
        <a:ext cx="1352414" cy="1011742"/>
      </dsp:txXfrm>
    </dsp:sp>
    <dsp:sp modelId="{65B2F06B-C0EB-B54E-A3DA-C509C759ADC5}">
      <dsp:nvSpPr>
        <dsp:cNvPr id="0" name=""/>
        <dsp:cNvSpPr/>
      </dsp:nvSpPr>
      <dsp:spPr>
        <a:xfrm>
          <a:off x="1369904" y="472347"/>
          <a:ext cx="4006424" cy="4006424"/>
        </a:xfrm>
        <a:custGeom>
          <a:avLst/>
          <a:gdLst/>
          <a:ahLst/>
          <a:cxnLst/>
          <a:rect l="0" t="0" r="0" b="0"/>
          <a:pathLst>
            <a:path>
              <a:moveTo>
                <a:pt x="753994" y="437225"/>
              </a:moveTo>
              <a:arcTo wR="2003212" hR="2003212" stAng="13885197" swAng="1020405"/>
            </a:path>
          </a:pathLst>
        </a:custGeom>
        <a:noFill/>
        <a:ln w="6350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33F0F4-A54C-F745-9097-54E614A32C8F}">
      <dsp:nvSpPr>
        <dsp:cNvPr id="0" name=""/>
        <dsp:cNvSpPr/>
      </dsp:nvSpPr>
      <dsp:spPr>
        <a:xfrm>
          <a:off x="1208" y="548575"/>
          <a:ext cx="2136780" cy="25350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600" kern="1200" dirty="0">
              <a:latin typeface="Gill Sans MT" panose="020B0502020104020203" pitchFamily="34" charset="77"/>
            </a:rPr>
            <a:t>Prepare Online: Part 1. Engage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600" kern="1200" dirty="0">
              <a:latin typeface="Gill Sans MT" panose="020B0502020104020203" pitchFamily="34" charset="77"/>
            </a:rPr>
            <a:t>In-Service Service:  Discussion</a:t>
          </a:r>
        </a:p>
      </dsp:txBody>
      <dsp:txXfrm>
        <a:off x="59547" y="606914"/>
        <a:ext cx="2020102" cy="1875146"/>
      </dsp:txXfrm>
    </dsp:sp>
    <dsp:sp modelId="{D6640B8E-A7B1-3D40-95DF-9C349D7DECB2}">
      <dsp:nvSpPr>
        <dsp:cNvPr id="0" name=""/>
        <dsp:cNvSpPr/>
      </dsp:nvSpPr>
      <dsp:spPr>
        <a:xfrm>
          <a:off x="1221221" y="1257272"/>
          <a:ext cx="2420661" cy="2420661"/>
        </a:xfrm>
        <a:prstGeom prst="leftCircularArrow">
          <a:avLst>
            <a:gd name="adj1" fmla="val 3397"/>
            <a:gd name="adj2" fmla="val 420426"/>
            <a:gd name="adj3" fmla="val 2397832"/>
            <a:gd name="adj4" fmla="val 9226385"/>
            <a:gd name="adj5" fmla="val 3963"/>
          </a:avLst>
        </a:prstGeom>
        <a:gradFill rotWithShape="0">
          <a:gsLst>
            <a:gs pos="0">
              <a:schemeClr val="accent5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25C674E-9697-3145-9658-122B6368B1E9}">
      <dsp:nvSpPr>
        <dsp:cNvPr id="0" name=""/>
        <dsp:cNvSpPr/>
      </dsp:nvSpPr>
      <dsp:spPr>
        <a:xfrm>
          <a:off x="476049" y="2431481"/>
          <a:ext cx="1899360" cy="5316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/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 MT" panose="020B0502020104020203" pitchFamily="34" charset="77"/>
            </a:rPr>
            <a:t>Month 1</a:t>
          </a:r>
        </a:p>
      </dsp:txBody>
      <dsp:txXfrm>
        <a:off x="491620" y="2447052"/>
        <a:ext cx="1868218" cy="500492"/>
      </dsp:txXfrm>
    </dsp:sp>
    <dsp:sp modelId="{A5988CCE-E6A2-E94C-B3A2-4D1DEF6A1624}">
      <dsp:nvSpPr>
        <dsp:cNvPr id="0" name=""/>
        <dsp:cNvSpPr/>
      </dsp:nvSpPr>
      <dsp:spPr>
        <a:xfrm>
          <a:off x="2766953" y="565855"/>
          <a:ext cx="2136780" cy="2495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600" kern="1200" dirty="0">
              <a:latin typeface="Gill Sans MT" panose="020B0502020104020203" pitchFamily="34" charset="77"/>
            </a:rPr>
            <a:t>Prepare Online: Part 2. Explore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600" kern="1200" dirty="0">
              <a:latin typeface="Gill Sans MT" panose="020B0502020104020203" pitchFamily="34" charset="77"/>
            </a:rPr>
            <a:t>In Service Session: Discussion</a:t>
          </a:r>
        </a:p>
      </dsp:txBody>
      <dsp:txXfrm>
        <a:off x="2824376" y="1157975"/>
        <a:ext cx="2021934" cy="1845711"/>
      </dsp:txXfrm>
    </dsp:sp>
    <dsp:sp modelId="{E2A5FFE1-7FA5-CC49-B725-6E8DC9287677}">
      <dsp:nvSpPr>
        <dsp:cNvPr id="0" name=""/>
        <dsp:cNvSpPr/>
      </dsp:nvSpPr>
      <dsp:spPr>
        <a:xfrm>
          <a:off x="3968125" y="-116989"/>
          <a:ext cx="2692986" cy="2692986"/>
        </a:xfrm>
        <a:prstGeom prst="circularArrow">
          <a:avLst>
            <a:gd name="adj1" fmla="val 3053"/>
            <a:gd name="adj2" fmla="val 374851"/>
            <a:gd name="adj3" fmla="val 19277322"/>
            <a:gd name="adj4" fmla="val 12403194"/>
            <a:gd name="adj5" fmla="val 3562"/>
          </a:avLst>
        </a:prstGeom>
        <a:gradFill rotWithShape="0">
          <a:gsLst>
            <a:gs pos="0">
              <a:schemeClr val="accent5">
                <a:tint val="6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tint val="6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tint val="6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3B8514D-6AF9-F748-A999-E17573A4BD10}">
      <dsp:nvSpPr>
        <dsp:cNvPr id="0" name=""/>
        <dsp:cNvSpPr/>
      </dsp:nvSpPr>
      <dsp:spPr>
        <a:xfrm>
          <a:off x="3241794" y="664132"/>
          <a:ext cx="1899360" cy="5363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/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 MT" panose="020B0502020104020203" pitchFamily="34" charset="77"/>
            </a:rPr>
            <a:t>Month 2</a:t>
          </a:r>
        </a:p>
      </dsp:txBody>
      <dsp:txXfrm>
        <a:off x="3257502" y="679840"/>
        <a:ext cx="1867944" cy="504886"/>
      </dsp:txXfrm>
    </dsp:sp>
    <dsp:sp modelId="{5CBB96B3-348C-2443-8BFE-D1072E23B753}">
      <dsp:nvSpPr>
        <dsp:cNvPr id="0" name=""/>
        <dsp:cNvSpPr/>
      </dsp:nvSpPr>
      <dsp:spPr>
        <a:xfrm>
          <a:off x="5532699" y="562428"/>
          <a:ext cx="2136780" cy="25127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600" kern="1200" dirty="0">
              <a:latin typeface="Gill Sans MT" panose="020B0502020104020203" pitchFamily="34" charset="77"/>
            </a:rPr>
            <a:t>Prepare Online: Part 3. Practice &amp; Part 4. Application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600" kern="1200" dirty="0">
              <a:latin typeface="Gill Sans MT" panose="020B0502020104020203" pitchFamily="34" charset="77"/>
            </a:rPr>
            <a:t>In-Service Session: Sharing Projects &amp; Collaborating Together</a:t>
          </a:r>
        </a:p>
      </dsp:txBody>
      <dsp:txXfrm>
        <a:off x="5590523" y="620252"/>
        <a:ext cx="2021132" cy="1858618"/>
      </dsp:txXfrm>
    </dsp:sp>
    <dsp:sp modelId="{20181668-F39D-3B40-8DF4-97BE7D7D4F9C}">
      <dsp:nvSpPr>
        <dsp:cNvPr id="0" name=""/>
        <dsp:cNvSpPr/>
      </dsp:nvSpPr>
      <dsp:spPr>
        <a:xfrm>
          <a:off x="6007539" y="2410043"/>
          <a:ext cx="1899360" cy="5798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/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 MT" panose="020B0502020104020203" pitchFamily="34" charset="77"/>
            </a:rPr>
            <a:t>Month 3</a:t>
          </a:r>
        </a:p>
      </dsp:txBody>
      <dsp:txXfrm>
        <a:off x="6024523" y="2427027"/>
        <a:ext cx="1865392" cy="5459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17164ED-F4CE-324D-918C-D88F2AE95A85}" type="datetimeFigureOut">
              <a:rPr lang="en-US" smtClean="0"/>
              <a:t>11/7/22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362BC7C-82C3-EC47-94CD-E8B041E81AF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125585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164ED-F4CE-324D-918C-D88F2AE95A85}" type="datetimeFigureOut">
              <a:rPr lang="en-US" smtClean="0"/>
              <a:t>11/7/22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BC7C-82C3-EC47-94CD-E8B041E81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61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164ED-F4CE-324D-918C-D88F2AE95A85}" type="datetimeFigureOut">
              <a:rPr lang="en-US" smtClean="0"/>
              <a:t>11/7/22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BC7C-82C3-EC47-94CD-E8B041E81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3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164ED-F4CE-324D-918C-D88F2AE95A85}" type="datetimeFigureOut">
              <a:rPr lang="en-US" smtClean="0"/>
              <a:t>11/7/22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BC7C-82C3-EC47-94CD-E8B041E81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79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7164ED-F4CE-324D-918C-D88F2AE95A85}" type="datetimeFigureOut">
              <a:rPr lang="en-US" smtClean="0"/>
              <a:t>11/7/22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62BC7C-82C3-EC47-94CD-E8B041E81A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6302013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164ED-F4CE-324D-918C-D88F2AE95A85}" type="datetimeFigureOut">
              <a:rPr lang="en-US" smtClean="0"/>
              <a:t>11/7/22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BC7C-82C3-EC47-94CD-E8B041E81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10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164ED-F4CE-324D-918C-D88F2AE95A85}" type="datetimeFigureOut">
              <a:rPr lang="en-US" smtClean="0"/>
              <a:t>11/7/22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BC7C-82C3-EC47-94CD-E8B041E81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969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164ED-F4CE-324D-918C-D88F2AE95A85}" type="datetimeFigureOut">
              <a:rPr lang="en-US" smtClean="0"/>
              <a:t>11/7/22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BC7C-82C3-EC47-94CD-E8B041E81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86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164ED-F4CE-324D-918C-D88F2AE95A85}" type="datetimeFigureOut">
              <a:rPr lang="en-US" smtClean="0"/>
              <a:t>11/7/22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BC7C-82C3-EC47-94CD-E8B041E81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585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7164ED-F4CE-324D-918C-D88F2AE95A85}" type="datetimeFigureOut">
              <a:rPr lang="en-US" smtClean="0"/>
              <a:t>11/7/22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62BC7C-82C3-EC47-94CD-E8B041E81A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19868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7164ED-F4CE-324D-918C-D88F2AE95A85}" type="datetimeFigureOut">
              <a:rPr lang="en-US" smtClean="0"/>
              <a:t>11/7/22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62BC7C-82C3-EC47-94CD-E8B041E81A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06276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 baseline="0">
                <a:solidFill>
                  <a:schemeClr val="tx2"/>
                </a:solidFill>
                <a:latin typeface="Gill Sans MT" panose="020B0502020104020203" pitchFamily="34" charset="77"/>
              </a:defRPr>
            </a:lvl1pPr>
          </a:lstStyle>
          <a:p>
            <a:fld id="{B17164ED-F4CE-324D-918C-D88F2AE95A85}" type="datetimeFigureOut">
              <a:rPr lang="en-US" smtClean="0"/>
              <a:pPr/>
              <a:t>11/7/22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 baseline="0">
                <a:solidFill>
                  <a:schemeClr val="tx2"/>
                </a:solidFill>
                <a:latin typeface="Gill Sans MT" panose="020B0502020104020203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 baseline="0">
                <a:solidFill>
                  <a:schemeClr val="tx2"/>
                </a:solidFill>
                <a:latin typeface="Gill Sans MT" panose="020B0502020104020203" pitchFamily="34" charset="77"/>
              </a:defRPr>
            </a:lvl1pPr>
          </a:lstStyle>
          <a:p>
            <a:fld id="{A362BC7C-82C3-EC47-94CD-E8B041E81A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5702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b="0" i="0" kern="1200" baseline="0">
          <a:solidFill>
            <a:schemeClr val="tx2"/>
          </a:solidFill>
          <a:latin typeface="Candara" panose="020E0502030303020204" pitchFamily="34" charset="0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b="0" i="0" kern="1200" baseline="0">
          <a:solidFill>
            <a:schemeClr val="tx2"/>
          </a:solidFill>
          <a:latin typeface="Gill Sans MT" panose="020B0502020104020203" pitchFamily="34" charset="77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b="0" i="0" kern="1200" baseline="0">
          <a:solidFill>
            <a:schemeClr val="tx2"/>
          </a:solidFill>
          <a:latin typeface="Gill Sans MT" panose="020B0502020104020203" pitchFamily="34" charset="77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b="0" i="0" kern="1200" baseline="0">
          <a:solidFill>
            <a:schemeClr val="tx2"/>
          </a:solidFill>
          <a:latin typeface="Gill Sans MT" panose="020B0502020104020203" pitchFamily="34" charset="77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b="0" i="0" kern="1200" baseline="0">
          <a:solidFill>
            <a:schemeClr val="tx2"/>
          </a:solidFill>
          <a:latin typeface="Gill Sans MT" panose="020B0502020104020203" pitchFamily="34" charset="77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b="0" i="0" kern="1200" baseline="0">
          <a:solidFill>
            <a:schemeClr val="tx2"/>
          </a:solidFill>
          <a:latin typeface="Gill Sans MT" panose="020B0502020104020203" pitchFamily="34" charset="77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11" orient="horz" pos="136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696" userDrawn="1">
          <p15:clr>
            <a:srgbClr val="F26B43"/>
          </p15:clr>
        </p15:guide>
        <p15:guide id="14" orient="horz" pos="432" userDrawn="1">
          <p15:clr>
            <a:srgbClr val="F26B43"/>
          </p15:clr>
        </p15:guide>
        <p15:guide id="15" orient="horz" pos="1512" userDrawn="1">
          <p15:clr>
            <a:srgbClr val="F26B43"/>
          </p15:clr>
        </p15:guide>
        <p15:guide id="16" pos="5184" userDrawn="1">
          <p15:clr>
            <a:srgbClr val="F26B43"/>
          </p15:clr>
        </p15:guide>
        <p15:guide id="17" pos="702" userDrawn="1">
          <p15:clr>
            <a:srgbClr val="F26B43"/>
          </p15:clr>
        </p15:guide>
        <p15:guide id="18" pos="6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C8B4D8D-84BC-703A-A083-01555EAB79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1708" y="2297623"/>
            <a:ext cx="3228197" cy="1817177"/>
          </a:xfrm>
        </p:spPr>
        <p:txBody>
          <a:bodyPr>
            <a:noAutofit/>
          </a:bodyPr>
          <a:lstStyle/>
          <a:p>
            <a:r>
              <a:rPr lang="en-US" sz="2400" dirty="0"/>
              <a:t>For School Principals &amp; Parish Catechetical Leaders</a:t>
            </a:r>
          </a:p>
          <a:p>
            <a:endParaRPr lang="en-US" sz="1200" dirty="0"/>
          </a:p>
          <a:p>
            <a:r>
              <a:rPr lang="en-US" sz="2000" dirty="0"/>
              <a:t>Presenter: John Roberto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1A2FC7-5A65-8DC1-664F-7D08F54B1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161" y="2375114"/>
            <a:ext cx="3043281" cy="3256702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80020513-7E7D-EC7F-C8EA-14CCAAD436A7}"/>
              </a:ext>
            </a:extLst>
          </p:cNvPr>
          <p:cNvSpPr txBox="1">
            <a:spLocks/>
          </p:cNvSpPr>
          <p:nvPr/>
        </p:nvSpPr>
        <p:spPr>
          <a:xfrm>
            <a:off x="934279" y="1080519"/>
            <a:ext cx="7245626" cy="12209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1800" b="0" i="0" kern="1200" baseline="0">
                <a:solidFill>
                  <a:schemeClr val="tx2"/>
                </a:solidFill>
                <a:latin typeface="Gill Sans MT" panose="020B0502020104020203" pitchFamily="34" charset="77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500" b="0" i="0" kern="1200" baseline="0">
                <a:solidFill>
                  <a:schemeClr val="tx2"/>
                </a:solidFill>
                <a:latin typeface="Gill Sans MT" panose="020B0502020104020203" pitchFamily="34" charset="77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350" b="0" i="0" kern="1200" baseline="0">
                <a:solidFill>
                  <a:schemeClr val="tx2"/>
                </a:solidFill>
                <a:latin typeface="Gill Sans MT" panose="020B0502020104020203" pitchFamily="34" charset="77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200" b="0" i="0" kern="1200" baseline="0">
                <a:solidFill>
                  <a:schemeClr val="tx2"/>
                </a:solidFill>
                <a:latin typeface="Gill Sans MT" panose="020B0502020104020203" pitchFamily="34" charset="77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200" b="0" i="0" kern="1200" baseline="0">
                <a:solidFill>
                  <a:schemeClr val="tx2"/>
                </a:solidFill>
                <a:latin typeface="Gill Sans MT" panose="020B0502020104020203" pitchFamily="34" charset="77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2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2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600" dirty="0">
                <a:latin typeface="Candara" panose="020E0502030303020204" pitchFamily="34" charset="0"/>
              </a:rPr>
              <a:t>An Introduction to the </a:t>
            </a:r>
          </a:p>
          <a:p>
            <a:pPr>
              <a:lnSpc>
                <a:spcPct val="100000"/>
              </a:lnSpc>
            </a:pPr>
            <a:r>
              <a:rPr lang="en-US" sz="3600" i="1" dirty="0">
                <a:latin typeface="Candara" panose="020E0502030303020204" pitchFamily="34" charset="0"/>
              </a:rPr>
              <a:t>My Emmaus Formation Program</a:t>
            </a:r>
          </a:p>
          <a:p>
            <a:pPr>
              <a:lnSpc>
                <a:spcPct val="100000"/>
              </a:lnSpc>
            </a:pPr>
            <a:endParaRPr lang="en-US" sz="1200" dirty="0">
              <a:latin typeface="Candara" panose="020E0502030303020204" pitchFamily="34" charset="0"/>
            </a:endParaRPr>
          </a:p>
        </p:txBody>
      </p:sp>
      <p:pic>
        <p:nvPicPr>
          <p:cNvPr id="2" name="Picture 1" descr="A person wearing glasses&#10;&#10;Description automatically generated with low confidence">
            <a:extLst>
              <a:ext uri="{FF2B5EF4-FFF2-40B4-BE49-F238E27FC236}">
                <a16:creationId xmlns:a16="http://schemas.microsoft.com/office/drawing/2014/main" id="{5588CEF6-4B38-5E82-E74B-59478BA8A16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782" t="11476" r="20871" b="42174"/>
          <a:stretch/>
        </p:blipFill>
        <p:spPr>
          <a:xfrm>
            <a:off x="5825829" y="4192292"/>
            <a:ext cx="1507922" cy="157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505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031A631-415E-AB2A-7093-FDEED7366AB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922318" y="0"/>
            <a:ext cx="5299364" cy="68580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998885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AD7FF6D8-2654-8724-93C7-2FA69F0A3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942" y="555450"/>
            <a:ext cx="8617058" cy="728744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Online Formation Program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2726EA7-863B-1D58-DD12-2EE785DEFB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9215" y="1325396"/>
            <a:ext cx="3750761" cy="728744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Formation Modules</a:t>
            </a:r>
          </a:p>
          <a:p>
            <a:pPr algn="ctr"/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5 hours of learnin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g + study guide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0AB36-B36D-9C10-A5CB-EC5004DFCB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2016" y="2084175"/>
            <a:ext cx="3750761" cy="421837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Develop an Educator Mindset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Build Relationships with Learners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Begin at the Beginning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Praying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Power of an “I Wonder”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 Picture is Worth a 1000 Questions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Five Ways to Tell a Bible Story 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Symbols: Concrete and Tangible 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Get Outside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Creative Ways to Represent Learning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Promote Learner Engagement 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Closing Learning with Joy and Challenge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33C2BFC-3CD3-6582-6329-99D7311771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22015" y="1325397"/>
            <a:ext cx="3750761" cy="72874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Educator Toolkit</a:t>
            </a:r>
          </a:p>
          <a:p>
            <a:pPr algn="ctr"/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5-6 minute videos with practical tools</a:t>
            </a:r>
          </a:p>
        </p:txBody>
      </p:sp>
      <p:sp>
        <p:nvSpPr>
          <p:cNvPr id="6" name="Content Placeholder 9">
            <a:extLst>
              <a:ext uri="{FF2B5EF4-FFF2-40B4-BE49-F238E27FC236}">
                <a16:creationId xmlns:a16="http://schemas.microsoft.com/office/drawing/2014/main" id="{FEA12A60-F256-8F30-D1D4-96FC39ABFB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89215" y="2114772"/>
            <a:ext cx="3865062" cy="4157180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457200" marR="0" lvl="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Ministry: The Ministry of Teachers and Catechists</a:t>
            </a:r>
          </a:p>
          <a:p>
            <a:pPr marL="457200" marR="0" lvl="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Bible: Interpret and Read the Bible</a:t>
            </a:r>
          </a:p>
          <a:p>
            <a:pPr marL="457200" marR="0" lvl="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Bible: Old Testament </a:t>
            </a:r>
          </a:p>
          <a:p>
            <a:pPr marL="457200" marR="0" lvl="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Bible: Gospels </a:t>
            </a:r>
          </a:p>
          <a:p>
            <a:pPr marL="457200" marR="0" lvl="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Theology: Catholic Morality</a:t>
            </a:r>
          </a:p>
          <a:p>
            <a:pPr marL="457200" marR="0" lvl="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Theology: Catholic Prayer </a:t>
            </a:r>
          </a:p>
          <a:p>
            <a:pPr marL="457200" marR="0" lvl="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Theology: Catholic Social Teaching</a:t>
            </a:r>
          </a:p>
          <a:p>
            <a:pPr marL="457200" marR="0" lvl="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Theology: The Creed</a:t>
            </a:r>
          </a:p>
          <a:p>
            <a:pPr marL="457200" marR="0" lvl="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Theology: Jesus</a:t>
            </a:r>
          </a:p>
          <a:p>
            <a:pPr marL="457200" marR="0" lvl="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Theology: The 7 Sacraments</a:t>
            </a:r>
          </a:p>
        </p:txBody>
      </p:sp>
    </p:spTree>
    <p:extLst>
      <p:ext uri="{BB962C8B-B14F-4D97-AF65-F5344CB8AC3E}">
        <p14:creationId xmlns:p14="http://schemas.microsoft.com/office/powerpoint/2010/main" val="3009889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85C3441-0649-0F4C-89B7-96110F57A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343" y="434716"/>
            <a:ext cx="8567657" cy="950994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dirty="0"/>
              <a:t>Learning Process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4E6566B-FCB2-4943-BBDF-9FD68A333D05}"/>
              </a:ext>
            </a:extLst>
          </p:cNvPr>
          <p:cNvSpPr txBox="1">
            <a:spLocks/>
          </p:cNvSpPr>
          <p:nvPr/>
        </p:nvSpPr>
        <p:spPr>
          <a:xfrm>
            <a:off x="697424" y="1636794"/>
            <a:ext cx="4218713" cy="478649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4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BE4AEC2-FCE5-A19D-30E1-05A56643E9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0884497"/>
              </p:ext>
            </p:extLst>
          </p:nvPr>
        </p:nvGraphicFramePr>
        <p:xfrm>
          <a:off x="900198" y="1652292"/>
          <a:ext cx="3671802" cy="4090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CC382E1-6AB1-5362-0848-C9560445FA75}"/>
              </a:ext>
            </a:extLst>
          </p:cNvPr>
          <p:cNvSpPr txBox="1">
            <a:spLocks/>
          </p:cNvSpPr>
          <p:nvPr/>
        </p:nvSpPr>
        <p:spPr>
          <a:xfrm>
            <a:off x="5019520" y="1449091"/>
            <a:ext cx="3814514" cy="526942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-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Gill Sans MT" panose="020B0502020104020203" pitchFamily="34" charset="77"/>
              </a:rPr>
              <a:t>Part 1. Engage</a:t>
            </a:r>
            <a:r>
              <a:rPr lang="en-US" sz="1800" dirty="0">
                <a:latin typeface="Gill Sans MT" panose="020B0502020104020203" pitchFamily="34" charset="77"/>
              </a:rPr>
              <a:t> involves reflecting on personal experience of the topic. </a:t>
            </a:r>
          </a:p>
          <a:p>
            <a:pPr marL="0" indent="-45720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Gill Sans MT" panose="020B0502020104020203" pitchFamily="34" charset="77"/>
            </a:endParaRPr>
          </a:p>
          <a:p>
            <a:pPr marL="0" indent="-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Gill Sans MT" panose="020B0502020104020203" pitchFamily="34" charset="77"/>
              </a:rPr>
              <a:t>Part 2. Explore</a:t>
            </a:r>
            <a:r>
              <a:rPr lang="en-US" sz="1800" dirty="0">
                <a:latin typeface="Gill Sans MT" panose="020B0502020104020203" pitchFamily="34" charset="77"/>
              </a:rPr>
              <a:t> involves exploring the knowledge of the topic through video presentations and guided readings. </a:t>
            </a:r>
          </a:p>
          <a:p>
            <a:pPr marL="0" indent="-45720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Gill Sans MT" panose="020B0502020104020203" pitchFamily="34" charset="77"/>
            </a:endParaRPr>
          </a:p>
          <a:p>
            <a:pPr marL="0" indent="-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Gill Sans MT" panose="020B0502020104020203" pitchFamily="34" charset="77"/>
              </a:rPr>
              <a:t>Part 3. Practice </a:t>
            </a:r>
            <a:r>
              <a:rPr lang="en-US" sz="1800" dirty="0">
                <a:latin typeface="Gill Sans MT" panose="020B0502020104020203" pitchFamily="34" charset="77"/>
              </a:rPr>
              <a:t>involves</a:t>
            </a:r>
            <a:r>
              <a:rPr lang="en-US" sz="1800" b="1" dirty="0">
                <a:latin typeface="Gill Sans MT" panose="020B0502020104020203" pitchFamily="34" charset="77"/>
              </a:rPr>
              <a:t> </a:t>
            </a:r>
            <a:r>
              <a:rPr lang="en-US" sz="1800" dirty="0">
                <a:latin typeface="Gill Sans MT" panose="020B0502020104020203" pitchFamily="34" charset="77"/>
              </a:rPr>
              <a:t>reflecting on what has been learned during the program and developing skills or practices to use personally and as educators. </a:t>
            </a:r>
          </a:p>
          <a:p>
            <a:pPr marL="0" indent="-45720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Gill Sans MT" panose="020B0502020104020203" pitchFamily="34" charset="77"/>
            </a:endParaRPr>
          </a:p>
          <a:p>
            <a:pPr marL="0" indent="-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Gill Sans MT" panose="020B0502020104020203" pitchFamily="34" charset="77"/>
              </a:rPr>
              <a:t>Part 4. Apply</a:t>
            </a:r>
            <a:r>
              <a:rPr lang="en-US" sz="1800" dirty="0">
                <a:latin typeface="Gill Sans MT" panose="020B0502020104020203" pitchFamily="34" charset="77"/>
              </a:rPr>
              <a:t> creates activities and projects that apply the knowledge, skills, and/or practices from the session to their work. </a:t>
            </a:r>
          </a:p>
        </p:txBody>
      </p:sp>
    </p:spTree>
    <p:extLst>
      <p:ext uri="{BB962C8B-B14F-4D97-AF65-F5344CB8AC3E}">
        <p14:creationId xmlns:p14="http://schemas.microsoft.com/office/powerpoint/2010/main" val="1412407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B59C7-0A5D-9BD4-CF46-3F634F4BD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37088"/>
            <a:ext cx="7200900" cy="1485900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Approach</a:t>
            </a:r>
            <a:br>
              <a:rPr lang="en-US" sz="4000" dirty="0"/>
            </a:br>
            <a:r>
              <a:rPr lang="en-US" sz="2700" i="1" dirty="0"/>
              <a:t>designed around adult learning principles</a:t>
            </a:r>
            <a:br>
              <a:rPr lang="en-US" sz="2700" i="1" dirty="0"/>
            </a:br>
            <a:endParaRPr lang="en-US" sz="27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92575-4AE5-777E-63C8-B422FA30D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650569"/>
            <a:ext cx="7200900" cy="487034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All of the Formation Modules are online and intended for self-directed, just-in-time learning. </a:t>
            </a:r>
            <a:endParaRPr lang="en-US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Teachers and catechists select the modules they need based on the content in the courses or programs they are teaching and their own learning needs. </a:t>
            </a:r>
            <a:endParaRPr lang="en-US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There is no sequence to the eleven modules. </a:t>
            </a:r>
            <a:endParaRPr lang="en-US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Teachers and catechists create their path through the Formation Modules based on their learning needs. </a:t>
            </a:r>
            <a:endParaRPr lang="en-US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Teachers and catechists will select the modules that they need in order to develop their proficiency in a particular aspect of the Bible, Catholic theology, or education. </a:t>
            </a:r>
            <a:endParaRPr lang="en-US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Each module guides them toward the practical application of the knowledge they have learned through the design of projects and activities they can use in their own teaching</a:t>
            </a:r>
            <a:r>
              <a:rPr lang="en-US" dirty="0">
                <a:effectLst/>
              </a:rPr>
              <a:t> or programming. 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692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B173446-448F-BC24-784A-F012A60497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8319330"/>
              </p:ext>
            </p:extLst>
          </p:nvPr>
        </p:nvGraphicFramePr>
        <p:xfrm>
          <a:off x="768011" y="433952"/>
          <a:ext cx="8174511" cy="5990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6209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FC5C56B-FF20-51A5-B95B-583DFE5881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2318" y="0"/>
            <a:ext cx="5299364" cy="68580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145162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85C3441-0649-0F4C-89B7-96110F57A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7446" y="217379"/>
            <a:ext cx="7200900" cy="1141336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dirty="0"/>
              <a:t>Mentoring Model </a:t>
            </a:r>
            <a:br>
              <a:rPr lang="en-US" sz="4000" dirty="0"/>
            </a:br>
            <a:r>
              <a:rPr lang="en-US" sz="2800" i="1" dirty="0"/>
              <a:t>for individual learning needs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4E6566B-FCB2-4943-BBDF-9FD68A333D05}"/>
              </a:ext>
            </a:extLst>
          </p:cNvPr>
          <p:cNvSpPr txBox="1">
            <a:spLocks/>
          </p:cNvSpPr>
          <p:nvPr/>
        </p:nvSpPr>
        <p:spPr>
          <a:xfrm>
            <a:off x="1244335" y="1636794"/>
            <a:ext cx="6655329" cy="454016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4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CC0AA0D-35D9-48DA-7A35-E5AD45335C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5848792"/>
              </p:ext>
            </p:extLst>
          </p:nvPr>
        </p:nvGraphicFramePr>
        <p:xfrm>
          <a:off x="1646098" y="1729783"/>
          <a:ext cx="6338807" cy="47252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7169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85C3441-0649-0F4C-89B7-96110F57A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441" y="224725"/>
            <a:ext cx="8601559" cy="1168773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dirty="0"/>
              <a:t>Small Groups</a:t>
            </a:r>
            <a:br>
              <a:rPr lang="en-US" sz="4000" dirty="0"/>
            </a:br>
            <a:r>
              <a:rPr lang="en-US" sz="2800" i="1" dirty="0"/>
              <a:t>for shared learning needs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4E6566B-FCB2-4943-BBDF-9FD68A333D05}"/>
              </a:ext>
            </a:extLst>
          </p:cNvPr>
          <p:cNvSpPr txBox="1">
            <a:spLocks/>
          </p:cNvSpPr>
          <p:nvPr/>
        </p:nvSpPr>
        <p:spPr>
          <a:xfrm>
            <a:off x="1244335" y="1636794"/>
            <a:ext cx="6655329" cy="454016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400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304D5E5-93E7-9B31-92F3-893139F946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5459934"/>
              </p:ext>
            </p:extLst>
          </p:nvPr>
        </p:nvGraphicFramePr>
        <p:xfrm>
          <a:off x="1470103" y="1636794"/>
          <a:ext cx="6746234" cy="48623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8696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85C3441-0649-0F4C-89B7-96110F57A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162232"/>
            <a:ext cx="8597348" cy="1485900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dirty="0"/>
              <a:t>Large Groups</a:t>
            </a:r>
            <a:br>
              <a:rPr lang="en-US" sz="4000" dirty="0"/>
            </a:br>
            <a:r>
              <a:rPr lang="en-US" sz="2800" i="1" dirty="0"/>
              <a:t>for whole group learning needs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4E6566B-FCB2-4943-BBDF-9FD68A333D05}"/>
              </a:ext>
            </a:extLst>
          </p:cNvPr>
          <p:cNvSpPr txBox="1">
            <a:spLocks/>
          </p:cNvSpPr>
          <p:nvPr/>
        </p:nvSpPr>
        <p:spPr>
          <a:xfrm>
            <a:off x="1244335" y="1636794"/>
            <a:ext cx="6655329" cy="454016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4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005843C-B50E-B9AB-BEDA-BE531CC66B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56100"/>
              </p:ext>
            </p:extLst>
          </p:nvPr>
        </p:nvGraphicFramePr>
        <p:xfrm>
          <a:off x="840129" y="1809876"/>
          <a:ext cx="7908109" cy="363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01A4589-A9E8-0654-3768-91F92FCE4342}"/>
              </a:ext>
            </a:extLst>
          </p:cNvPr>
          <p:cNvSpPr txBox="1"/>
          <p:nvPr/>
        </p:nvSpPr>
        <p:spPr>
          <a:xfrm>
            <a:off x="840129" y="1648132"/>
            <a:ext cx="3212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ndara" panose="020E0502030303020204" pitchFamily="34" charset="0"/>
              </a:rPr>
              <a:t>1. In-Service Model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809CC5-A4C1-DBD2-8A30-006CA3BEF9F2}"/>
              </a:ext>
            </a:extLst>
          </p:cNvPr>
          <p:cNvSpPr txBox="1"/>
          <p:nvPr/>
        </p:nvSpPr>
        <p:spPr>
          <a:xfrm>
            <a:off x="840129" y="5661491"/>
            <a:ext cx="802490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ndara" panose="020E0502030303020204" pitchFamily="34" charset="0"/>
              </a:rPr>
              <a:t>2. Extended Day Models</a:t>
            </a:r>
          </a:p>
          <a:p>
            <a:r>
              <a:rPr lang="en-US" sz="2400" i="1" dirty="0">
                <a:latin typeface="Candara" panose="020E0502030303020204" pitchFamily="34" charset="0"/>
              </a:rPr>
              <a:t>Full or half day workshop or retreat day</a:t>
            </a:r>
          </a:p>
        </p:txBody>
      </p:sp>
    </p:spTree>
    <p:extLst>
      <p:ext uri="{BB962C8B-B14F-4D97-AF65-F5344CB8AC3E}">
        <p14:creationId xmlns:p14="http://schemas.microsoft.com/office/powerpoint/2010/main" val="359517539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242</TotalTime>
  <Words>675</Words>
  <Application>Microsoft Macintosh PowerPoint</Application>
  <PresentationFormat>On-screen Show (4:3)</PresentationFormat>
  <Paragraphs>103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Candara</vt:lpstr>
      <vt:lpstr>Franklin Gothic Book</vt:lpstr>
      <vt:lpstr>Gill Sans MT</vt:lpstr>
      <vt:lpstr>Crop</vt:lpstr>
      <vt:lpstr>PowerPoint Presentation</vt:lpstr>
      <vt:lpstr>Online Formation Program</vt:lpstr>
      <vt:lpstr>Learning Process </vt:lpstr>
      <vt:lpstr>Approach designed around adult learning principles </vt:lpstr>
      <vt:lpstr>PowerPoint Presentation</vt:lpstr>
      <vt:lpstr>PowerPoint Presentation</vt:lpstr>
      <vt:lpstr>Mentoring Model  for individual learning needs </vt:lpstr>
      <vt:lpstr>Small Groups for shared learning needs</vt:lpstr>
      <vt:lpstr>Large Groups for whole group learning needs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Roberto</dc:creator>
  <cp:lastModifiedBy>John Roberto</cp:lastModifiedBy>
  <cp:revision>13</cp:revision>
  <dcterms:created xsi:type="dcterms:W3CDTF">2022-11-07T11:25:13Z</dcterms:created>
  <dcterms:modified xsi:type="dcterms:W3CDTF">2022-11-07T15:28:08Z</dcterms:modified>
</cp:coreProperties>
</file>